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60" r:id="rId4"/>
    <p:sldId id="259" r:id="rId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37" d="100"/>
          <a:sy n="37" d="100"/>
        </p:scale>
        <p:origin x="-3024" y="-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97EF2-414B-744B-BF6D-B81DA42A5D8E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8EFD4-16BD-D241-AF2C-8877D96AD72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9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8EFD4-16BD-D241-AF2C-8877D96AD7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46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5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1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54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6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4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4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7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5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2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96E20-41C0-A943-B384-DC8F130605A8}" type="datetimeFigureOut">
              <a:rPr lang="de-DE" smtClean="0"/>
              <a:t>03.04.14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70AA7-9884-BB4F-9A49-A0A2E14D4C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ung 43"/>
          <p:cNvGrpSpPr/>
          <p:nvPr/>
        </p:nvGrpSpPr>
        <p:grpSpPr>
          <a:xfrm>
            <a:off x="323289" y="3745494"/>
            <a:ext cx="2196079" cy="2197899"/>
            <a:chOff x="9395842" y="699622"/>
            <a:chExt cx="3698675" cy="3827221"/>
          </a:xfrm>
        </p:grpSpPr>
        <p:sp>
          <p:nvSpPr>
            <p:cNvPr id="13" name="Trapez 12"/>
            <p:cNvSpPr/>
            <p:nvPr/>
          </p:nvSpPr>
          <p:spPr>
            <a:xfrm rot="7848091">
              <a:off x="9966595" y="1022023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apez 15"/>
            <p:cNvSpPr/>
            <p:nvPr/>
          </p:nvSpPr>
          <p:spPr>
            <a:xfrm rot="9769603">
              <a:off x="10452997" y="705268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 16"/>
            <p:cNvSpPr/>
            <p:nvPr/>
          </p:nvSpPr>
          <p:spPr>
            <a:xfrm rot="11621125">
              <a:off x="11042102" y="699622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apez 17"/>
            <p:cNvSpPr/>
            <p:nvPr/>
          </p:nvSpPr>
          <p:spPr>
            <a:xfrm rot="13470943">
              <a:off x="11572075" y="976225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 18"/>
            <p:cNvSpPr/>
            <p:nvPr/>
          </p:nvSpPr>
          <p:spPr>
            <a:xfrm rot="15262679">
              <a:off x="11886617" y="1493916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 19"/>
            <p:cNvSpPr/>
            <p:nvPr/>
          </p:nvSpPr>
          <p:spPr>
            <a:xfrm rot="5946046">
              <a:off x="9712379" y="1576716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 22"/>
            <p:cNvSpPr/>
            <p:nvPr/>
          </p:nvSpPr>
          <p:spPr>
            <a:xfrm rot="13751909" flipV="1">
              <a:off x="9909361" y="2625809"/>
              <a:ext cx="1034470" cy="1552486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apez 23"/>
            <p:cNvSpPr/>
            <p:nvPr/>
          </p:nvSpPr>
          <p:spPr>
            <a:xfrm rot="11830397" flipV="1">
              <a:off x="10451685" y="2948207"/>
              <a:ext cx="958596" cy="1572543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 24"/>
            <p:cNvSpPr/>
            <p:nvPr/>
          </p:nvSpPr>
          <p:spPr>
            <a:xfrm rot="9978875" flipV="1">
              <a:off x="11054302" y="2954300"/>
              <a:ext cx="958596" cy="1572543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apez 25"/>
            <p:cNvSpPr/>
            <p:nvPr/>
          </p:nvSpPr>
          <p:spPr>
            <a:xfrm rot="8129057" flipV="1">
              <a:off x="11584275" y="2655803"/>
              <a:ext cx="958596" cy="1572543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apez 26"/>
            <p:cNvSpPr/>
            <p:nvPr/>
          </p:nvSpPr>
          <p:spPr>
            <a:xfrm rot="6337321" flipV="1">
              <a:off x="11847368" y="2154806"/>
              <a:ext cx="1034470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 28"/>
            <p:cNvSpPr/>
            <p:nvPr/>
          </p:nvSpPr>
          <p:spPr>
            <a:xfrm rot="15285302" flipV="1">
              <a:off x="9829297" y="2104073"/>
              <a:ext cx="685575" cy="1552486"/>
            </a:xfrm>
            <a:prstGeom prst="trapezoid">
              <a:avLst>
                <a:gd name="adj" fmla="val 3287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uppierung 35"/>
          <p:cNvGrpSpPr/>
          <p:nvPr/>
        </p:nvGrpSpPr>
        <p:grpSpPr>
          <a:xfrm>
            <a:off x="23522" y="141327"/>
            <a:ext cx="2105488" cy="2435612"/>
            <a:chOff x="3437084" y="205414"/>
            <a:chExt cx="1451165" cy="1866925"/>
          </a:xfrm>
        </p:grpSpPr>
        <p:pic>
          <p:nvPicPr>
            <p:cNvPr id="31" name="Bild 30" descr="220px-Phospholipide_in_Wasser.sv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4" t="28794" b="29429"/>
            <a:stretch/>
          </p:blipFill>
          <p:spPr>
            <a:xfrm>
              <a:off x="3812397" y="205414"/>
              <a:ext cx="1075852" cy="1437830"/>
            </a:xfrm>
            <a:prstGeom prst="rect">
              <a:avLst/>
            </a:prstGeom>
          </p:spPr>
        </p:pic>
        <p:sp>
          <p:nvSpPr>
            <p:cNvPr id="33" name="Rechteck 32"/>
            <p:cNvSpPr/>
            <p:nvPr/>
          </p:nvSpPr>
          <p:spPr>
            <a:xfrm>
              <a:off x="3437084" y="1428500"/>
              <a:ext cx="693206" cy="6438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uppierung 36"/>
          <p:cNvGrpSpPr/>
          <p:nvPr/>
        </p:nvGrpSpPr>
        <p:grpSpPr>
          <a:xfrm>
            <a:off x="6329127" y="94293"/>
            <a:ext cx="2838395" cy="1542607"/>
            <a:chOff x="4137208" y="3182141"/>
            <a:chExt cx="2794000" cy="1683069"/>
          </a:xfrm>
        </p:grpSpPr>
        <p:pic>
          <p:nvPicPr>
            <p:cNvPr id="30" name="Bild 29" descr="220px-Phospholipide_in_Wasser.sv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03"/>
            <a:stretch/>
          </p:blipFill>
          <p:spPr>
            <a:xfrm>
              <a:off x="4137208" y="3736424"/>
              <a:ext cx="2794000" cy="1128786"/>
            </a:xfrm>
            <a:prstGeom prst="rect">
              <a:avLst/>
            </a:prstGeom>
          </p:spPr>
        </p:pic>
        <p:sp>
          <p:nvSpPr>
            <p:cNvPr id="34" name="Rechteck 33"/>
            <p:cNvSpPr/>
            <p:nvPr/>
          </p:nvSpPr>
          <p:spPr>
            <a:xfrm>
              <a:off x="4282689" y="3182141"/>
              <a:ext cx="2496523" cy="6438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uppierung 34"/>
          <p:cNvGrpSpPr/>
          <p:nvPr/>
        </p:nvGrpSpPr>
        <p:grpSpPr>
          <a:xfrm>
            <a:off x="3511138" y="-258687"/>
            <a:ext cx="2727964" cy="2240677"/>
            <a:chOff x="203791" y="205414"/>
            <a:chExt cx="2672239" cy="2486424"/>
          </a:xfrm>
        </p:grpSpPr>
        <p:pic>
          <p:nvPicPr>
            <p:cNvPr id="4" name="Bild 3" descr="220px-Phospholipide_in_Wasser.sv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47" b="36531"/>
            <a:stretch/>
          </p:blipFill>
          <p:spPr>
            <a:xfrm>
              <a:off x="203791" y="507437"/>
              <a:ext cx="1719787" cy="2184401"/>
            </a:xfrm>
            <a:prstGeom prst="rect">
              <a:avLst/>
            </a:prstGeom>
          </p:spPr>
        </p:pic>
        <p:sp>
          <p:nvSpPr>
            <p:cNvPr id="32" name="Rechteck 31"/>
            <p:cNvSpPr/>
            <p:nvPr/>
          </p:nvSpPr>
          <p:spPr>
            <a:xfrm>
              <a:off x="1624770" y="205414"/>
              <a:ext cx="1251260" cy="6438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799733" y="2176105"/>
            <a:ext cx="91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Myzelle</a:t>
            </a: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4044677" y="2176105"/>
            <a:ext cx="84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Vesikel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204674" y="2145655"/>
            <a:ext cx="111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Membran</a:t>
            </a:r>
            <a:endParaRPr lang="en-US" dirty="0"/>
          </a:p>
        </p:txBody>
      </p:sp>
      <p:pic>
        <p:nvPicPr>
          <p:cNvPr id="38" name="Bild 37" descr="lipid-structures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0" t="15904"/>
          <a:stretch/>
        </p:blipFill>
        <p:spPr>
          <a:xfrm>
            <a:off x="3159032" y="2815073"/>
            <a:ext cx="3095707" cy="2740860"/>
          </a:xfrm>
          <a:prstGeom prst="rect">
            <a:avLst/>
          </a:prstGeom>
        </p:spPr>
      </p:pic>
      <p:sp>
        <p:nvSpPr>
          <p:cNvPr id="39" name="Trapez 38"/>
          <p:cNvSpPr/>
          <p:nvPr/>
        </p:nvSpPr>
        <p:spPr>
          <a:xfrm rot="10800000">
            <a:off x="7955416" y="3190953"/>
            <a:ext cx="705129" cy="1841641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feld 45"/>
          <p:cNvSpPr txBox="1"/>
          <p:nvPr/>
        </p:nvSpPr>
        <p:spPr>
          <a:xfrm>
            <a:off x="6396877" y="5598804"/>
            <a:ext cx="101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Biologe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3159032" y="5574061"/>
            <a:ext cx="12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Chemiker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4437601" y="5588026"/>
            <a:ext cx="208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Molekularbiologe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7666511" y="5619143"/>
            <a:ext cx="147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Biophysiker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50" name="Bild 49" descr="lipid-structures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15904" r="72034"/>
          <a:stretch/>
        </p:blipFill>
        <p:spPr>
          <a:xfrm>
            <a:off x="6228150" y="2815073"/>
            <a:ext cx="1136337" cy="274086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09415" y="2712304"/>
            <a:ext cx="8065545" cy="45719"/>
          </a:xfrm>
          <a:prstGeom prst="rect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2932874" y="2904740"/>
            <a:ext cx="45719" cy="3380708"/>
          </a:xfrm>
          <a:prstGeom prst="rect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feil nach unten 6"/>
          <p:cNvSpPr/>
          <p:nvPr/>
        </p:nvSpPr>
        <p:spPr>
          <a:xfrm>
            <a:off x="799733" y="2576939"/>
            <a:ext cx="1471326" cy="844590"/>
          </a:xfrm>
          <a:prstGeom prst="downArrow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7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/>
      <p:bldP spid="47" grpId="0"/>
      <p:bldP spid="48" grpId="0"/>
      <p:bldP spid="49" grpId="0"/>
      <p:bldP spid="6" grpId="0" animBg="1"/>
      <p:bldP spid="51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elle formation through molecular self-assembl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74865" y="100013"/>
            <a:ext cx="5598722" cy="3125953"/>
          </a:xfrm>
          <a:prstGeom prst="rect">
            <a:avLst/>
          </a:prstGeom>
        </p:spPr>
      </p:pic>
      <p:pic>
        <p:nvPicPr>
          <p:cNvPr id="5" name="Bilayer formation through molecular self-assembly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74865" y="3479994"/>
            <a:ext cx="5598722" cy="3125953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rot="16200000">
            <a:off x="1595707" y="1270923"/>
            <a:ext cx="29936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 smtClean="0">
                <a:latin typeface="Apple Symbols"/>
                <a:cs typeface="Apple Symbols"/>
              </a:rPr>
              <a:t>Myzellenformation</a:t>
            </a:r>
            <a:endParaRPr lang="en-US" sz="3500" dirty="0">
              <a:latin typeface="Apple Symbols"/>
              <a:cs typeface="Apple Symbols"/>
            </a:endParaRPr>
          </a:p>
        </p:txBody>
      </p:sp>
      <p:sp>
        <p:nvSpPr>
          <p:cNvPr id="9" name="Textfeld 8"/>
          <p:cNvSpPr txBox="1"/>
          <p:nvPr/>
        </p:nvSpPr>
        <p:spPr>
          <a:xfrm rot="16200000">
            <a:off x="1496248" y="4748233"/>
            <a:ext cx="3300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Membranformation</a:t>
            </a:r>
            <a:endParaRPr lang="en-US" sz="3000" dirty="0"/>
          </a:p>
        </p:txBody>
      </p:sp>
      <p:grpSp>
        <p:nvGrpSpPr>
          <p:cNvPr id="273" name="Group 956"/>
          <p:cNvGrpSpPr>
            <a:grpSpLocks noChangeAspect="1"/>
          </p:cNvGrpSpPr>
          <p:nvPr/>
        </p:nvGrpSpPr>
        <p:grpSpPr bwMode="auto">
          <a:xfrm rot="12084719">
            <a:off x="777759" y="951150"/>
            <a:ext cx="164185" cy="381419"/>
            <a:chOff x="2405" y="2405"/>
            <a:chExt cx="175" cy="403"/>
          </a:xfrm>
        </p:grpSpPr>
        <p:sp>
          <p:nvSpPr>
            <p:cNvPr id="442" name="Oval 957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solidFill>
              <a:srgbClr val="F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3" name="Oval 958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noFill/>
            <a:ln w="7938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4" name="Freeform 959"/>
            <p:cNvSpPr>
              <a:spLocks noChangeAspect="1"/>
            </p:cNvSpPr>
            <p:nvPr/>
          </p:nvSpPr>
          <p:spPr bwMode="auto">
            <a:xfrm>
              <a:off x="2448" y="2576"/>
              <a:ext cx="87" cy="232"/>
            </a:xfrm>
            <a:custGeom>
              <a:avLst/>
              <a:gdLst>
                <a:gd name="T0" fmla="*/ 199 w 35"/>
                <a:gd name="T1" fmla="*/ 213 h 87"/>
                <a:gd name="T2" fmla="*/ 204 w 35"/>
                <a:gd name="T3" fmla="*/ 221 h 87"/>
                <a:gd name="T4" fmla="*/ 211 w 35"/>
                <a:gd name="T5" fmla="*/ 235 h 87"/>
                <a:gd name="T6" fmla="*/ 211 w 35"/>
                <a:gd name="T7" fmla="*/ 243 h 87"/>
                <a:gd name="T8" fmla="*/ 216 w 35"/>
                <a:gd name="T9" fmla="*/ 248 h 87"/>
                <a:gd name="T10" fmla="*/ 216 w 35"/>
                <a:gd name="T11" fmla="*/ 269 h 87"/>
                <a:gd name="T12" fmla="*/ 216 w 35"/>
                <a:gd name="T13" fmla="*/ 584 h 87"/>
                <a:gd name="T14" fmla="*/ 186 w 35"/>
                <a:gd name="T15" fmla="*/ 619 h 87"/>
                <a:gd name="T16" fmla="*/ 154 w 35"/>
                <a:gd name="T17" fmla="*/ 584 h 87"/>
                <a:gd name="T18" fmla="*/ 154 w 35"/>
                <a:gd name="T19" fmla="*/ 269 h 87"/>
                <a:gd name="T20" fmla="*/ 112 w 35"/>
                <a:gd name="T21" fmla="*/ 227 h 87"/>
                <a:gd name="T22" fmla="*/ 62 w 35"/>
                <a:gd name="T23" fmla="*/ 269 h 87"/>
                <a:gd name="T24" fmla="*/ 62 w 35"/>
                <a:gd name="T25" fmla="*/ 584 h 87"/>
                <a:gd name="T26" fmla="*/ 30 w 35"/>
                <a:gd name="T27" fmla="*/ 619 h 87"/>
                <a:gd name="T28" fmla="*/ 0 w 35"/>
                <a:gd name="T29" fmla="*/ 584 h 87"/>
                <a:gd name="T30" fmla="*/ 0 w 35"/>
                <a:gd name="T31" fmla="*/ 269 h 87"/>
                <a:gd name="T32" fmla="*/ 5 w 35"/>
                <a:gd name="T33" fmla="*/ 248 h 87"/>
                <a:gd name="T34" fmla="*/ 5 w 35"/>
                <a:gd name="T35" fmla="*/ 243 h 87"/>
                <a:gd name="T36" fmla="*/ 12 w 35"/>
                <a:gd name="T37" fmla="*/ 235 h 87"/>
                <a:gd name="T38" fmla="*/ 12 w 35"/>
                <a:gd name="T39" fmla="*/ 227 h 87"/>
                <a:gd name="T40" fmla="*/ 17 w 35"/>
                <a:gd name="T41" fmla="*/ 213 h 87"/>
                <a:gd name="T42" fmla="*/ 25 w 35"/>
                <a:gd name="T43" fmla="*/ 205 h 87"/>
                <a:gd name="T44" fmla="*/ 37 w 35"/>
                <a:gd name="T45" fmla="*/ 192 h 87"/>
                <a:gd name="T46" fmla="*/ 42 w 35"/>
                <a:gd name="T47" fmla="*/ 179 h 87"/>
                <a:gd name="T48" fmla="*/ 50 w 35"/>
                <a:gd name="T49" fmla="*/ 179 h 87"/>
                <a:gd name="T50" fmla="*/ 62 w 35"/>
                <a:gd name="T51" fmla="*/ 171 h 87"/>
                <a:gd name="T52" fmla="*/ 62 w 35"/>
                <a:gd name="T53" fmla="*/ 163 h 87"/>
                <a:gd name="T54" fmla="*/ 75 w 35"/>
                <a:gd name="T55" fmla="*/ 157 h 87"/>
                <a:gd name="T56" fmla="*/ 75 w 35"/>
                <a:gd name="T57" fmla="*/ 35 h 87"/>
                <a:gd name="T58" fmla="*/ 104 w 35"/>
                <a:gd name="T59" fmla="*/ 0 h 87"/>
                <a:gd name="T60" fmla="*/ 137 w 35"/>
                <a:gd name="T61" fmla="*/ 35 h 87"/>
                <a:gd name="T62" fmla="*/ 137 w 35"/>
                <a:gd name="T63" fmla="*/ 157 h 87"/>
                <a:gd name="T64" fmla="*/ 137 w 35"/>
                <a:gd name="T65" fmla="*/ 157 h 87"/>
                <a:gd name="T66" fmla="*/ 191 w 35"/>
                <a:gd name="T67" fmla="*/ 200 h 87"/>
                <a:gd name="T68" fmla="*/ 191 w 35"/>
                <a:gd name="T69" fmla="*/ 205 h 87"/>
                <a:gd name="T70" fmla="*/ 199 w 35"/>
                <a:gd name="T71" fmla="*/ 213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5" h="87">
                  <a:moveTo>
                    <a:pt x="32" y="30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7"/>
                    <a:pt x="35" y="38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5"/>
                    <a:pt x="33" y="87"/>
                    <a:pt x="30" y="87"/>
                  </a:cubicBezTo>
                  <a:cubicBezTo>
                    <a:pt x="27" y="87"/>
                    <a:pt x="25" y="85"/>
                    <a:pt x="25" y="8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6"/>
                    <a:pt x="22" y="32"/>
                    <a:pt x="18" y="32"/>
                  </a:cubicBezTo>
                  <a:cubicBezTo>
                    <a:pt x="13" y="32"/>
                    <a:pt x="10" y="36"/>
                    <a:pt x="10" y="38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8" y="87"/>
                    <a:pt x="5" y="87"/>
                  </a:cubicBezTo>
                  <a:cubicBezTo>
                    <a:pt x="3" y="87"/>
                    <a:pt x="0" y="85"/>
                    <a:pt x="0" y="8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1" y="35"/>
                    <a:pt x="1" y="35"/>
                    <a:pt x="1" y="34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1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6" y="26"/>
                    <a:pt x="7" y="26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3"/>
                    <a:pt x="14" y="0"/>
                    <a:pt x="17" y="0"/>
                  </a:cubicBezTo>
                  <a:cubicBezTo>
                    <a:pt x="20" y="0"/>
                    <a:pt x="22" y="3"/>
                    <a:pt x="22" y="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3"/>
                    <a:pt x="28" y="25"/>
                    <a:pt x="31" y="28"/>
                  </a:cubicBezTo>
                  <a:cubicBezTo>
                    <a:pt x="31" y="28"/>
                    <a:pt x="31" y="28"/>
                    <a:pt x="31" y="29"/>
                  </a:cubicBezTo>
                  <a:cubicBezTo>
                    <a:pt x="32" y="29"/>
                    <a:pt x="32" y="30"/>
                    <a:pt x="32" y="30"/>
                  </a:cubicBez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5" name="Freeform 960"/>
            <p:cNvSpPr>
              <a:spLocks noChangeAspect="1"/>
            </p:cNvSpPr>
            <p:nvPr/>
          </p:nvSpPr>
          <p:spPr bwMode="auto">
            <a:xfrm>
              <a:off x="2453" y="2672"/>
              <a:ext cx="5" cy="133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" name="Freeform 961"/>
            <p:cNvSpPr>
              <a:spLocks noChangeAspect="1"/>
            </p:cNvSpPr>
            <p:nvPr/>
          </p:nvSpPr>
          <p:spPr bwMode="auto">
            <a:xfrm>
              <a:off x="2500" y="2661"/>
              <a:ext cx="20" cy="144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7" name="Oval 962"/>
            <p:cNvSpPr>
              <a:spLocks noChangeAspect="1" noChangeArrowheads="1"/>
            </p:cNvSpPr>
            <p:nvPr/>
          </p:nvSpPr>
          <p:spPr bwMode="auto">
            <a:xfrm>
              <a:off x="2433" y="2443"/>
              <a:ext cx="57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1" name="Group 1012"/>
          <p:cNvGrpSpPr>
            <a:grpSpLocks noChangeAspect="1"/>
          </p:cNvGrpSpPr>
          <p:nvPr/>
        </p:nvGrpSpPr>
        <p:grpSpPr bwMode="auto">
          <a:xfrm rot="19692655">
            <a:off x="1981465" y="1668009"/>
            <a:ext cx="164185" cy="381419"/>
            <a:chOff x="2405" y="2405"/>
            <a:chExt cx="175" cy="403"/>
          </a:xfrm>
        </p:grpSpPr>
        <p:sp>
          <p:nvSpPr>
            <p:cNvPr id="394" name="Oval 1013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solidFill>
              <a:srgbClr val="F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5" name="Oval 1014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noFill/>
            <a:ln w="7938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1015"/>
            <p:cNvSpPr>
              <a:spLocks noChangeAspect="1"/>
            </p:cNvSpPr>
            <p:nvPr/>
          </p:nvSpPr>
          <p:spPr bwMode="auto">
            <a:xfrm>
              <a:off x="2448" y="2576"/>
              <a:ext cx="87" cy="232"/>
            </a:xfrm>
            <a:custGeom>
              <a:avLst/>
              <a:gdLst>
                <a:gd name="T0" fmla="*/ 199 w 35"/>
                <a:gd name="T1" fmla="*/ 213 h 87"/>
                <a:gd name="T2" fmla="*/ 204 w 35"/>
                <a:gd name="T3" fmla="*/ 221 h 87"/>
                <a:gd name="T4" fmla="*/ 211 w 35"/>
                <a:gd name="T5" fmla="*/ 235 h 87"/>
                <a:gd name="T6" fmla="*/ 211 w 35"/>
                <a:gd name="T7" fmla="*/ 243 h 87"/>
                <a:gd name="T8" fmla="*/ 216 w 35"/>
                <a:gd name="T9" fmla="*/ 248 h 87"/>
                <a:gd name="T10" fmla="*/ 216 w 35"/>
                <a:gd name="T11" fmla="*/ 269 h 87"/>
                <a:gd name="T12" fmla="*/ 216 w 35"/>
                <a:gd name="T13" fmla="*/ 584 h 87"/>
                <a:gd name="T14" fmla="*/ 186 w 35"/>
                <a:gd name="T15" fmla="*/ 619 h 87"/>
                <a:gd name="T16" fmla="*/ 154 w 35"/>
                <a:gd name="T17" fmla="*/ 584 h 87"/>
                <a:gd name="T18" fmla="*/ 154 w 35"/>
                <a:gd name="T19" fmla="*/ 269 h 87"/>
                <a:gd name="T20" fmla="*/ 112 w 35"/>
                <a:gd name="T21" fmla="*/ 227 h 87"/>
                <a:gd name="T22" fmla="*/ 62 w 35"/>
                <a:gd name="T23" fmla="*/ 269 h 87"/>
                <a:gd name="T24" fmla="*/ 62 w 35"/>
                <a:gd name="T25" fmla="*/ 584 h 87"/>
                <a:gd name="T26" fmla="*/ 30 w 35"/>
                <a:gd name="T27" fmla="*/ 619 h 87"/>
                <a:gd name="T28" fmla="*/ 0 w 35"/>
                <a:gd name="T29" fmla="*/ 584 h 87"/>
                <a:gd name="T30" fmla="*/ 0 w 35"/>
                <a:gd name="T31" fmla="*/ 269 h 87"/>
                <a:gd name="T32" fmla="*/ 5 w 35"/>
                <a:gd name="T33" fmla="*/ 248 h 87"/>
                <a:gd name="T34" fmla="*/ 5 w 35"/>
                <a:gd name="T35" fmla="*/ 243 h 87"/>
                <a:gd name="T36" fmla="*/ 12 w 35"/>
                <a:gd name="T37" fmla="*/ 235 h 87"/>
                <a:gd name="T38" fmla="*/ 12 w 35"/>
                <a:gd name="T39" fmla="*/ 227 h 87"/>
                <a:gd name="T40" fmla="*/ 17 w 35"/>
                <a:gd name="T41" fmla="*/ 213 h 87"/>
                <a:gd name="T42" fmla="*/ 25 w 35"/>
                <a:gd name="T43" fmla="*/ 205 h 87"/>
                <a:gd name="T44" fmla="*/ 37 w 35"/>
                <a:gd name="T45" fmla="*/ 192 h 87"/>
                <a:gd name="T46" fmla="*/ 42 w 35"/>
                <a:gd name="T47" fmla="*/ 179 h 87"/>
                <a:gd name="T48" fmla="*/ 50 w 35"/>
                <a:gd name="T49" fmla="*/ 179 h 87"/>
                <a:gd name="T50" fmla="*/ 62 w 35"/>
                <a:gd name="T51" fmla="*/ 171 h 87"/>
                <a:gd name="T52" fmla="*/ 62 w 35"/>
                <a:gd name="T53" fmla="*/ 163 h 87"/>
                <a:gd name="T54" fmla="*/ 75 w 35"/>
                <a:gd name="T55" fmla="*/ 157 h 87"/>
                <a:gd name="T56" fmla="*/ 75 w 35"/>
                <a:gd name="T57" fmla="*/ 35 h 87"/>
                <a:gd name="T58" fmla="*/ 104 w 35"/>
                <a:gd name="T59" fmla="*/ 0 h 87"/>
                <a:gd name="T60" fmla="*/ 137 w 35"/>
                <a:gd name="T61" fmla="*/ 35 h 87"/>
                <a:gd name="T62" fmla="*/ 137 w 35"/>
                <a:gd name="T63" fmla="*/ 157 h 87"/>
                <a:gd name="T64" fmla="*/ 137 w 35"/>
                <a:gd name="T65" fmla="*/ 157 h 87"/>
                <a:gd name="T66" fmla="*/ 191 w 35"/>
                <a:gd name="T67" fmla="*/ 200 h 87"/>
                <a:gd name="T68" fmla="*/ 191 w 35"/>
                <a:gd name="T69" fmla="*/ 205 h 87"/>
                <a:gd name="T70" fmla="*/ 199 w 35"/>
                <a:gd name="T71" fmla="*/ 213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5" h="87">
                  <a:moveTo>
                    <a:pt x="32" y="30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7"/>
                    <a:pt x="35" y="38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5"/>
                    <a:pt x="33" y="87"/>
                    <a:pt x="30" y="87"/>
                  </a:cubicBezTo>
                  <a:cubicBezTo>
                    <a:pt x="27" y="87"/>
                    <a:pt x="25" y="85"/>
                    <a:pt x="25" y="8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6"/>
                    <a:pt x="22" y="32"/>
                    <a:pt x="18" y="32"/>
                  </a:cubicBezTo>
                  <a:cubicBezTo>
                    <a:pt x="13" y="32"/>
                    <a:pt x="10" y="36"/>
                    <a:pt x="10" y="38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8" y="87"/>
                    <a:pt x="5" y="87"/>
                  </a:cubicBezTo>
                  <a:cubicBezTo>
                    <a:pt x="3" y="87"/>
                    <a:pt x="0" y="85"/>
                    <a:pt x="0" y="8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1" y="35"/>
                    <a:pt x="1" y="35"/>
                    <a:pt x="1" y="34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1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6" y="26"/>
                    <a:pt x="7" y="26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3"/>
                    <a:pt x="14" y="0"/>
                    <a:pt x="17" y="0"/>
                  </a:cubicBezTo>
                  <a:cubicBezTo>
                    <a:pt x="20" y="0"/>
                    <a:pt x="22" y="3"/>
                    <a:pt x="22" y="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3"/>
                    <a:pt x="28" y="25"/>
                    <a:pt x="31" y="28"/>
                  </a:cubicBezTo>
                  <a:cubicBezTo>
                    <a:pt x="31" y="28"/>
                    <a:pt x="31" y="28"/>
                    <a:pt x="31" y="29"/>
                  </a:cubicBezTo>
                  <a:cubicBezTo>
                    <a:pt x="32" y="29"/>
                    <a:pt x="32" y="30"/>
                    <a:pt x="32" y="30"/>
                  </a:cubicBez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1016"/>
            <p:cNvSpPr>
              <a:spLocks noChangeAspect="1"/>
            </p:cNvSpPr>
            <p:nvPr/>
          </p:nvSpPr>
          <p:spPr bwMode="auto">
            <a:xfrm>
              <a:off x="2453" y="2672"/>
              <a:ext cx="5" cy="133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1017"/>
            <p:cNvSpPr>
              <a:spLocks noChangeAspect="1"/>
            </p:cNvSpPr>
            <p:nvPr/>
          </p:nvSpPr>
          <p:spPr bwMode="auto">
            <a:xfrm>
              <a:off x="2500" y="2661"/>
              <a:ext cx="20" cy="144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Oval 1018"/>
            <p:cNvSpPr>
              <a:spLocks noChangeAspect="1" noChangeArrowheads="1"/>
            </p:cNvSpPr>
            <p:nvPr/>
          </p:nvSpPr>
          <p:spPr bwMode="auto">
            <a:xfrm>
              <a:off x="2433" y="2443"/>
              <a:ext cx="57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3" name="Group 1026"/>
          <p:cNvGrpSpPr>
            <a:grpSpLocks noChangeAspect="1"/>
          </p:cNvGrpSpPr>
          <p:nvPr/>
        </p:nvGrpSpPr>
        <p:grpSpPr bwMode="auto">
          <a:xfrm rot="9270168">
            <a:off x="1738870" y="906966"/>
            <a:ext cx="164185" cy="381419"/>
            <a:chOff x="2405" y="2405"/>
            <a:chExt cx="175" cy="403"/>
          </a:xfrm>
        </p:grpSpPr>
        <p:sp>
          <p:nvSpPr>
            <p:cNvPr id="382" name="Oval 1027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solidFill>
              <a:srgbClr val="F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Oval 1028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noFill/>
            <a:ln w="7938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1029"/>
            <p:cNvSpPr>
              <a:spLocks noChangeAspect="1"/>
            </p:cNvSpPr>
            <p:nvPr/>
          </p:nvSpPr>
          <p:spPr bwMode="auto">
            <a:xfrm>
              <a:off x="2448" y="2576"/>
              <a:ext cx="87" cy="232"/>
            </a:xfrm>
            <a:custGeom>
              <a:avLst/>
              <a:gdLst>
                <a:gd name="T0" fmla="*/ 199 w 35"/>
                <a:gd name="T1" fmla="*/ 213 h 87"/>
                <a:gd name="T2" fmla="*/ 204 w 35"/>
                <a:gd name="T3" fmla="*/ 221 h 87"/>
                <a:gd name="T4" fmla="*/ 211 w 35"/>
                <a:gd name="T5" fmla="*/ 235 h 87"/>
                <a:gd name="T6" fmla="*/ 211 w 35"/>
                <a:gd name="T7" fmla="*/ 243 h 87"/>
                <a:gd name="T8" fmla="*/ 216 w 35"/>
                <a:gd name="T9" fmla="*/ 248 h 87"/>
                <a:gd name="T10" fmla="*/ 216 w 35"/>
                <a:gd name="T11" fmla="*/ 269 h 87"/>
                <a:gd name="T12" fmla="*/ 216 w 35"/>
                <a:gd name="T13" fmla="*/ 584 h 87"/>
                <a:gd name="T14" fmla="*/ 186 w 35"/>
                <a:gd name="T15" fmla="*/ 619 h 87"/>
                <a:gd name="T16" fmla="*/ 154 w 35"/>
                <a:gd name="T17" fmla="*/ 584 h 87"/>
                <a:gd name="T18" fmla="*/ 154 w 35"/>
                <a:gd name="T19" fmla="*/ 269 h 87"/>
                <a:gd name="T20" fmla="*/ 112 w 35"/>
                <a:gd name="T21" fmla="*/ 227 h 87"/>
                <a:gd name="T22" fmla="*/ 62 w 35"/>
                <a:gd name="T23" fmla="*/ 269 h 87"/>
                <a:gd name="T24" fmla="*/ 62 w 35"/>
                <a:gd name="T25" fmla="*/ 584 h 87"/>
                <a:gd name="T26" fmla="*/ 30 w 35"/>
                <a:gd name="T27" fmla="*/ 619 h 87"/>
                <a:gd name="T28" fmla="*/ 0 w 35"/>
                <a:gd name="T29" fmla="*/ 584 h 87"/>
                <a:gd name="T30" fmla="*/ 0 w 35"/>
                <a:gd name="T31" fmla="*/ 269 h 87"/>
                <a:gd name="T32" fmla="*/ 5 w 35"/>
                <a:gd name="T33" fmla="*/ 248 h 87"/>
                <a:gd name="T34" fmla="*/ 5 w 35"/>
                <a:gd name="T35" fmla="*/ 243 h 87"/>
                <a:gd name="T36" fmla="*/ 12 w 35"/>
                <a:gd name="T37" fmla="*/ 235 h 87"/>
                <a:gd name="T38" fmla="*/ 12 w 35"/>
                <a:gd name="T39" fmla="*/ 227 h 87"/>
                <a:gd name="T40" fmla="*/ 17 w 35"/>
                <a:gd name="T41" fmla="*/ 213 h 87"/>
                <a:gd name="T42" fmla="*/ 25 w 35"/>
                <a:gd name="T43" fmla="*/ 205 h 87"/>
                <a:gd name="T44" fmla="*/ 37 w 35"/>
                <a:gd name="T45" fmla="*/ 192 h 87"/>
                <a:gd name="T46" fmla="*/ 42 w 35"/>
                <a:gd name="T47" fmla="*/ 179 h 87"/>
                <a:gd name="T48" fmla="*/ 50 w 35"/>
                <a:gd name="T49" fmla="*/ 179 h 87"/>
                <a:gd name="T50" fmla="*/ 62 w 35"/>
                <a:gd name="T51" fmla="*/ 171 h 87"/>
                <a:gd name="T52" fmla="*/ 62 w 35"/>
                <a:gd name="T53" fmla="*/ 163 h 87"/>
                <a:gd name="T54" fmla="*/ 75 w 35"/>
                <a:gd name="T55" fmla="*/ 157 h 87"/>
                <a:gd name="T56" fmla="*/ 75 w 35"/>
                <a:gd name="T57" fmla="*/ 35 h 87"/>
                <a:gd name="T58" fmla="*/ 104 w 35"/>
                <a:gd name="T59" fmla="*/ 0 h 87"/>
                <a:gd name="T60" fmla="*/ 137 w 35"/>
                <a:gd name="T61" fmla="*/ 35 h 87"/>
                <a:gd name="T62" fmla="*/ 137 w 35"/>
                <a:gd name="T63" fmla="*/ 157 h 87"/>
                <a:gd name="T64" fmla="*/ 137 w 35"/>
                <a:gd name="T65" fmla="*/ 157 h 87"/>
                <a:gd name="T66" fmla="*/ 191 w 35"/>
                <a:gd name="T67" fmla="*/ 200 h 87"/>
                <a:gd name="T68" fmla="*/ 191 w 35"/>
                <a:gd name="T69" fmla="*/ 205 h 87"/>
                <a:gd name="T70" fmla="*/ 199 w 35"/>
                <a:gd name="T71" fmla="*/ 213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5" h="87">
                  <a:moveTo>
                    <a:pt x="32" y="30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7"/>
                    <a:pt x="35" y="38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5"/>
                    <a:pt x="33" y="87"/>
                    <a:pt x="30" y="87"/>
                  </a:cubicBezTo>
                  <a:cubicBezTo>
                    <a:pt x="27" y="87"/>
                    <a:pt x="25" y="85"/>
                    <a:pt x="25" y="8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6"/>
                    <a:pt x="22" y="32"/>
                    <a:pt x="18" y="32"/>
                  </a:cubicBezTo>
                  <a:cubicBezTo>
                    <a:pt x="13" y="32"/>
                    <a:pt x="10" y="36"/>
                    <a:pt x="10" y="38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8" y="87"/>
                    <a:pt x="5" y="87"/>
                  </a:cubicBezTo>
                  <a:cubicBezTo>
                    <a:pt x="3" y="87"/>
                    <a:pt x="0" y="85"/>
                    <a:pt x="0" y="8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1" y="35"/>
                    <a:pt x="1" y="35"/>
                    <a:pt x="1" y="34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1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6" y="26"/>
                    <a:pt x="7" y="26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3"/>
                    <a:pt x="14" y="0"/>
                    <a:pt x="17" y="0"/>
                  </a:cubicBezTo>
                  <a:cubicBezTo>
                    <a:pt x="20" y="0"/>
                    <a:pt x="22" y="3"/>
                    <a:pt x="22" y="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3"/>
                    <a:pt x="28" y="25"/>
                    <a:pt x="31" y="28"/>
                  </a:cubicBezTo>
                  <a:cubicBezTo>
                    <a:pt x="31" y="28"/>
                    <a:pt x="31" y="28"/>
                    <a:pt x="31" y="29"/>
                  </a:cubicBezTo>
                  <a:cubicBezTo>
                    <a:pt x="32" y="29"/>
                    <a:pt x="32" y="30"/>
                    <a:pt x="32" y="30"/>
                  </a:cubicBez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1030"/>
            <p:cNvSpPr>
              <a:spLocks noChangeAspect="1"/>
            </p:cNvSpPr>
            <p:nvPr/>
          </p:nvSpPr>
          <p:spPr bwMode="auto">
            <a:xfrm>
              <a:off x="2453" y="2672"/>
              <a:ext cx="5" cy="133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Freeform 1031"/>
            <p:cNvSpPr>
              <a:spLocks noChangeAspect="1"/>
            </p:cNvSpPr>
            <p:nvPr/>
          </p:nvSpPr>
          <p:spPr bwMode="auto">
            <a:xfrm>
              <a:off x="2500" y="2661"/>
              <a:ext cx="20" cy="144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Oval 1032"/>
            <p:cNvSpPr>
              <a:spLocks noChangeAspect="1" noChangeArrowheads="1"/>
            </p:cNvSpPr>
            <p:nvPr/>
          </p:nvSpPr>
          <p:spPr bwMode="auto">
            <a:xfrm>
              <a:off x="2433" y="2443"/>
              <a:ext cx="57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" name="Group 1047"/>
          <p:cNvGrpSpPr>
            <a:grpSpLocks noChangeAspect="1"/>
          </p:cNvGrpSpPr>
          <p:nvPr/>
        </p:nvGrpSpPr>
        <p:grpSpPr bwMode="auto">
          <a:xfrm rot="2334126">
            <a:off x="1281054" y="827816"/>
            <a:ext cx="164185" cy="381419"/>
            <a:chOff x="2405" y="2405"/>
            <a:chExt cx="175" cy="403"/>
          </a:xfrm>
        </p:grpSpPr>
        <p:sp>
          <p:nvSpPr>
            <p:cNvPr id="364" name="Oval 1048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solidFill>
              <a:srgbClr val="F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Oval 1049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noFill/>
            <a:ln w="7938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1050"/>
            <p:cNvSpPr>
              <a:spLocks noChangeAspect="1"/>
            </p:cNvSpPr>
            <p:nvPr/>
          </p:nvSpPr>
          <p:spPr bwMode="auto">
            <a:xfrm>
              <a:off x="2448" y="2576"/>
              <a:ext cx="87" cy="232"/>
            </a:xfrm>
            <a:custGeom>
              <a:avLst/>
              <a:gdLst>
                <a:gd name="T0" fmla="*/ 199 w 35"/>
                <a:gd name="T1" fmla="*/ 213 h 87"/>
                <a:gd name="T2" fmla="*/ 204 w 35"/>
                <a:gd name="T3" fmla="*/ 221 h 87"/>
                <a:gd name="T4" fmla="*/ 211 w 35"/>
                <a:gd name="T5" fmla="*/ 235 h 87"/>
                <a:gd name="T6" fmla="*/ 211 w 35"/>
                <a:gd name="T7" fmla="*/ 243 h 87"/>
                <a:gd name="T8" fmla="*/ 216 w 35"/>
                <a:gd name="T9" fmla="*/ 248 h 87"/>
                <a:gd name="T10" fmla="*/ 216 w 35"/>
                <a:gd name="T11" fmla="*/ 269 h 87"/>
                <a:gd name="T12" fmla="*/ 216 w 35"/>
                <a:gd name="T13" fmla="*/ 584 h 87"/>
                <a:gd name="T14" fmla="*/ 186 w 35"/>
                <a:gd name="T15" fmla="*/ 619 h 87"/>
                <a:gd name="T16" fmla="*/ 154 w 35"/>
                <a:gd name="T17" fmla="*/ 584 h 87"/>
                <a:gd name="T18" fmla="*/ 154 w 35"/>
                <a:gd name="T19" fmla="*/ 269 h 87"/>
                <a:gd name="T20" fmla="*/ 112 w 35"/>
                <a:gd name="T21" fmla="*/ 227 h 87"/>
                <a:gd name="T22" fmla="*/ 62 w 35"/>
                <a:gd name="T23" fmla="*/ 269 h 87"/>
                <a:gd name="T24" fmla="*/ 62 w 35"/>
                <a:gd name="T25" fmla="*/ 584 h 87"/>
                <a:gd name="T26" fmla="*/ 30 w 35"/>
                <a:gd name="T27" fmla="*/ 619 h 87"/>
                <a:gd name="T28" fmla="*/ 0 w 35"/>
                <a:gd name="T29" fmla="*/ 584 h 87"/>
                <a:gd name="T30" fmla="*/ 0 w 35"/>
                <a:gd name="T31" fmla="*/ 269 h 87"/>
                <a:gd name="T32" fmla="*/ 5 w 35"/>
                <a:gd name="T33" fmla="*/ 248 h 87"/>
                <a:gd name="T34" fmla="*/ 5 w 35"/>
                <a:gd name="T35" fmla="*/ 243 h 87"/>
                <a:gd name="T36" fmla="*/ 12 w 35"/>
                <a:gd name="T37" fmla="*/ 235 h 87"/>
                <a:gd name="T38" fmla="*/ 12 w 35"/>
                <a:gd name="T39" fmla="*/ 227 h 87"/>
                <a:gd name="T40" fmla="*/ 17 w 35"/>
                <a:gd name="T41" fmla="*/ 213 h 87"/>
                <a:gd name="T42" fmla="*/ 25 w 35"/>
                <a:gd name="T43" fmla="*/ 205 h 87"/>
                <a:gd name="T44" fmla="*/ 37 w 35"/>
                <a:gd name="T45" fmla="*/ 192 h 87"/>
                <a:gd name="T46" fmla="*/ 42 w 35"/>
                <a:gd name="T47" fmla="*/ 179 h 87"/>
                <a:gd name="T48" fmla="*/ 50 w 35"/>
                <a:gd name="T49" fmla="*/ 179 h 87"/>
                <a:gd name="T50" fmla="*/ 62 w 35"/>
                <a:gd name="T51" fmla="*/ 171 h 87"/>
                <a:gd name="T52" fmla="*/ 62 w 35"/>
                <a:gd name="T53" fmla="*/ 163 h 87"/>
                <a:gd name="T54" fmla="*/ 75 w 35"/>
                <a:gd name="T55" fmla="*/ 157 h 87"/>
                <a:gd name="T56" fmla="*/ 75 w 35"/>
                <a:gd name="T57" fmla="*/ 35 h 87"/>
                <a:gd name="T58" fmla="*/ 104 w 35"/>
                <a:gd name="T59" fmla="*/ 0 h 87"/>
                <a:gd name="T60" fmla="*/ 137 w 35"/>
                <a:gd name="T61" fmla="*/ 35 h 87"/>
                <a:gd name="T62" fmla="*/ 137 w 35"/>
                <a:gd name="T63" fmla="*/ 157 h 87"/>
                <a:gd name="T64" fmla="*/ 137 w 35"/>
                <a:gd name="T65" fmla="*/ 157 h 87"/>
                <a:gd name="T66" fmla="*/ 191 w 35"/>
                <a:gd name="T67" fmla="*/ 200 h 87"/>
                <a:gd name="T68" fmla="*/ 191 w 35"/>
                <a:gd name="T69" fmla="*/ 205 h 87"/>
                <a:gd name="T70" fmla="*/ 199 w 35"/>
                <a:gd name="T71" fmla="*/ 213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5" h="87">
                  <a:moveTo>
                    <a:pt x="32" y="30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7"/>
                    <a:pt x="35" y="38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5"/>
                    <a:pt x="33" y="87"/>
                    <a:pt x="30" y="87"/>
                  </a:cubicBezTo>
                  <a:cubicBezTo>
                    <a:pt x="27" y="87"/>
                    <a:pt x="25" y="85"/>
                    <a:pt x="25" y="8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6"/>
                    <a:pt x="22" y="32"/>
                    <a:pt x="18" y="32"/>
                  </a:cubicBezTo>
                  <a:cubicBezTo>
                    <a:pt x="13" y="32"/>
                    <a:pt x="10" y="36"/>
                    <a:pt x="10" y="38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8" y="87"/>
                    <a:pt x="5" y="87"/>
                  </a:cubicBezTo>
                  <a:cubicBezTo>
                    <a:pt x="3" y="87"/>
                    <a:pt x="0" y="85"/>
                    <a:pt x="0" y="8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1" y="35"/>
                    <a:pt x="1" y="35"/>
                    <a:pt x="1" y="34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1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6" y="26"/>
                    <a:pt x="7" y="26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3"/>
                    <a:pt x="14" y="0"/>
                    <a:pt x="17" y="0"/>
                  </a:cubicBezTo>
                  <a:cubicBezTo>
                    <a:pt x="20" y="0"/>
                    <a:pt x="22" y="3"/>
                    <a:pt x="22" y="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3"/>
                    <a:pt x="28" y="25"/>
                    <a:pt x="31" y="28"/>
                  </a:cubicBezTo>
                  <a:cubicBezTo>
                    <a:pt x="31" y="28"/>
                    <a:pt x="31" y="28"/>
                    <a:pt x="31" y="29"/>
                  </a:cubicBezTo>
                  <a:cubicBezTo>
                    <a:pt x="32" y="29"/>
                    <a:pt x="32" y="30"/>
                    <a:pt x="32" y="30"/>
                  </a:cubicBez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1051"/>
            <p:cNvSpPr>
              <a:spLocks noChangeAspect="1"/>
            </p:cNvSpPr>
            <p:nvPr/>
          </p:nvSpPr>
          <p:spPr bwMode="auto">
            <a:xfrm>
              <a:off x="2453" y="2672"/>
              <a:ext cx="5" cy="133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1052"/>
            <p:cNvSpPr>
              <a:spLocks noChangeAspect="1"/>
            </p:cNvSpPr>
            <p:nvPr/>
          </p:nvSpPr>
          <p:spPr bwMode="auto">
            <a:xfrm>
              <a:off x="2500" y="2661"/>
              <a:ext cx="20" cy="144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Oval 1053"/>
            <p:cNvSpPr>
              <a:spLocks noChangeAspect="1" noChangeArrowheads="1"/>
            </p:cNvSpPr>
            <p:nvPr/>
          </p:nvSpPr>
          <p:spPr bwMode="auto">
            <a:xfrm>
              <a:off x="2433" y="2443"/>
              <a:ext cx="57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1" name="Group 1082"/>
          <p:cNvGrpSpPr>
            <a:grpSpLocks noChangeAspect="1"/>
          </p:cNvGrpSpPr>
          <p:nvPr/>
        </p:nvGrpSpPr>
        <p:grpSpPr bwMode="auto">
          <a:xfrm rot="7734970">
            <a:off x="875484" y="1639142"/>
            <a:ext cx="164185" cy="381419"/>
            <a:chOff x="2405" y="2405"/>
            <a:chExt cx="175" cy="403"/>
          </a:xfrm>
        </p:grpSpPr>
        <p:sp>
          <p:nvSpPr>
            <p:cNvPr id="334" name="Oval 1083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solidFill>
              <a:srgbClr val="F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Oval 1084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noFill/>
            <a:ln w="7938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1085"/>
            <p:cNvSpPr>
              <a:spLocks noChangeAspect="1"/>
            </p:cNvSpPr>
            <p:nvPr/>
          </p:nvSpPr>
          <p:spPr bwMode="auto">
            <a:xfrm>
              <a:off x="2448" y="2576"/>
              <a:ext cx="87" cy="232"/>
            </a:xfrm>
            <a:custGeom>
              <a:avLst/>
              <a:gdLst>
                <a:gd name="T0" fmla="*/ 199 w 35"/>
                <a:gd name="T1" fmla="*/ 213 h 87"/>
                <a:gd name="T2" fmla="*/ 204 w 35"/>
                <a:gd name="T3" fmla="*/ 221 h 87"/>
                <a:gd name="T4" fmla="*/ 211 w 35"/>
                <a:gd name="T5" fmla="*/ 235 h 87"/>
                <a:gd name="T6" fmla="*/ 211 w 35"/>
                <a:gd name="T7" fmla="*/ 243 h 87"/>
                <a:gd name="T8" fmla="*/ 216 w 35"/>
                <a:gd name="T9" fmla="*/ 248 h 87"/>
                <a:gd name="T10" fmla="*/ 216 w 35"/>
                <a:gd name="T11" fmla="*/ 269 h 87"/>
                <a:gd name="T12" fmla="*/ 216 w 35"/>
                <a:gd name="T13" fmla="*/ 584 h 87"/>
                <a:gd name="T14" fmla="*/ 186 w 35"/>
                <a:gd name="T15" fmla="*/ 619 h 87"/>
                <a:gd name="T16" fmla="*/ 154 w 35"/>
                <a:gd name="T17" fmla="*/ 584 h 87"/>
                <a:gd name="T18" fmla="*/ 154 w 35"/>
                <a:gd name="T19" fmla="*/ 269 h 87"/>
                <a:gd name="T20" fmla="*/ 112 w 35"/>
                <a:gd name="T21" fmla="*/ 227 h 87"/>
                <a:gd name="T22" fmla="*/ 62 w 35"/>
                <a:gd name="T23" fmla="*/ 269 h 87"/>
                <a:gd name="T24" fmla="*/ 62 w 35"/>
                <a:gd name="T25" fmla="*/ 584 h 87"/>
                <a:gd name="T26" fmla="*/ 30 w 35"/>
                <a:gd name="T27" fmla="*/ 619 h 87"/>
                <a:gd name="T28" fmla="*/ 0 w 35"/>
                <a:gd name="T29" fmla="*/ 584 h 87"/>
                <a:gd name="T30" fmla="*/ 0 w 35"/>
                <a:gd name="T31" fmla="*/ 269 h 87"/>
                <a:gd name="T32" fmla="*/ 5 w 35"/>
                <a:gd name="T33" fmla="*/ 248 h 87"/>
                <a:gd name="T34" fmla="*/ 5 w 35"/>
                <a:gd name="T35" fmla="*/ 243 h 87"/>
                <a:gd name="T36" fmla="*/ 12 w 35"/>
                <a:gd name="T37" fmla="*/ 235 h 87"/>
                <a:gd name="T38" fmla="*/ 12 w 35"/>
                <a:gd name="T39" fmla="*/ 227 h 87"/>
                <a:gd name="T40" fmla="*/ 17 w 35"/>
                <a:gd name="T41" fmla="*/ 213 h 87"/>
                <a:gd name="T42" fmla="*/ 25 w 35"/>
                <a:gd name="T43" fmla="*/ 205 h 87"/>
                <a:gd name="T44" fmla="*/ 37 w 35"/>
                <a:gd name="T45" fmla="*/ 192 h 87"/>
                <a:gd name="T46" fmla="*/ 42 w 35"/>
                <a:gd name="T47" fmla="*/ 179 h 87"/>
                <a:gd name="T48" fmla="*/ 50 w 35"/>
                <a:gd name="T49" fmla="*/ 179 h 87"/>
                <a:gd name="T50" fmla="*/ 62 w 35"/>
                <a:gd name="T51" fmla="*/ 171 h 87"/>
                <a:gd name="T52" fmla="*/ 62 w 35"/>
                <a:gd name="T53" fmla="*/ 163 h 87"/>
                <a:gd name="T54" fmla="*/ 75 w 35"/>
                <a:gd name="T55" fmla="*/ 157 h 87"/>
                <a:gd name="T56" fmla="*/ 75 w 35"/>
                <a:gd name="T57" fmla="*/ 35 h 87"/>
                <a:gd name="T58" fmla="*/ 104 w 35"/>
                <a:gd name="T59" fmla="*/ 0 h 87"/>
                <a:gd name="T60" fmla="*/ 137 w 35"/>
                <a:gd name="T61" fmla="*/ 35 h 87"/>
                <a:gd name="T62" fmla="*/ 137 w 35"/>
                <a:gd name="T63" fmla="*/ 157 h 87"/>
                <a:gd name="T64" fmla="*/ 137 w 35"/>
                <a:gd name="T65" fmla="*/ 157 h 87"/>
                <a:gd name="T66" fmla="*/ 191 w 35"/>
                <a:gd name="T67" fmla="*/ 200 h 87"/>
                <a:gd name="T68" fmla="*/ 191 w 35"/>
                <a:gd name="T69" fmla="*/ 205 h 87"/>
                <a:gd name="T70" fmla="*/ 199 w 35"/>
                <a:gd name="T71" fmla="*/ 213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5" h="87">
                  <a:moveTo>
                    <a:pt x="32" y="30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7"/>
                    <a:pt x="35" y="38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5"/>
                    <a:pt x="33" y="87"/>
                    <a:pt x="30" y="87"/>
                  </a:cubicBezTo>
                  <a:cubicBezTo>
                    <a:pt x="27" y="87"/>
                    <a:pt x="25" y="85"/>
                    <a:pt x="25" y="8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6"/>
                    <a:pt x="22" y="32"/>
                    <a:pt x="18" y="32"/>
                  </a:cubicBezTo>
                  <a:cubicBezTo>
                    <a:pt x="13" y="32"/>
                    <a:pt x="10" y="36"/>
                    <a:pt x="10" y="38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8" y="87"/>
                    <a:pt x="5" y="87"/>
                  </a:cubicBezTo>
                  <a:cubicBezTo>
                    <a:pt x="3" y="87"/>
                    <a:pt x="0" y="85"/>
                    <a:pt x="0" y="8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1" y="35"/>
                    <a:pt x="1" y="35"/>
                    <a:pt x="1" y="34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1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6" y="26"/>
                    <a:pt x="7" y="26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3"/>
                    <a:pt x="14" y="0"/>
                    <a:pt x="17" y="0"/>
                  </a:cubicBezTo>
                  <a:cubicBezTo>
                    <a:pt x="20" y="0"/>
                    <a:pt x="22" y="3"/>
                    <a:pt x="22" y="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3"/>
                    <a:pt x="28" y="25"/>
                    <a:pt x="31" y="28"/>
                  </a:cubicBezTo>
                  <a:cubicBezTo>
                    <a:pt x="31" y="28"/>
                    <a:pt x="31" y="28"/>
                    <a:pt x="31" y="29"/>
                  </a:cubicBezTo>
                  <a:cubicBezTo>
                    <a:pt x="32" y="29"/>
                    <a:pt x="32" y="30"/>
                    <a:pt x="32" y="30"/>
                  </a:cubicBez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1086"/>
            <p:cNvSpPr>
              <a:spLocks noChangeAspect="1"/>
            </p:cNvSpPr>
            <p:nvPr/>
          </p:nvSpPr>
          <p:spPr bwMode="auto">
            <a:xfrm>
              <a:off x="2453" y="2672"/>
              <a:ext cx="5" cy="133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1087"/>
            <p:cNvSpPr>
              <a:spLocks noChangeAspect="1"/>
            </p:cNvSpPr>
            <p:nvPr/>
          </p:nvSpPr>
          <p:spPr bwMode="auto">
            <a:xfrm>
              <a:off x="2500" y="2661"/>
              <a:ext cx="20" cy="144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Oval 1088"/>
            <p:cNvSpPr>
              <a:spLocks noChangeAspect="1" noChangeArrowheads="1"/>
            </p:cNvSpPr>
            <p:nvPr/>
          </p:nvSpPr>
          <p:spPr bwMode="auto">
            <a:xfrm>
              <a:off x="2433" y="2443"/>
              <a:ext cx="57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4" name="Group 1103"/>
          <p:cNvGrpSpPr>
            <a:grpSpLocks noChangeAspect="1"/>
          </p:cNvGrpSpPr>
          <p:nvPr/>
        </p:nvGrpSpPr>
        <p:grpSpPr bwMode="auto">
          <a:xfrm rot="995907">
            <a:off x="1459302" y="1847220"/>
            <a:ext cx="164185" cy="381419"/>
            <a:chOff x="2405" y="2405"/>
            <a:chExt cx="175" cy="403"/>
          </a:xfrm>
        </p:grpSpPr>
        <p:sp>
          <p:nvSpPr>
            <p:cNvPr id="316" name="Oval 1104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solidFill>
              <a:srgbClr val="F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Oval 1105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noFill/>
            <a:ln w="7938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1106"/>
            <p:cNvSpPr>
              <a:spLocks noChangeAspect="1"/>
            </p:cNvSpPr>
            <p:nvPr/>
          </p:nvSpPr>
          <p:spPr bwMode="auto">
            <a:xfrm>
              <a:off x="2448" y="2576"/>
              <a:ext cx="87" cy="232"/>
            </a:xfrm>
            <a:custGeom>
              <a:avLst/>
              <a:gdLst>
                <a:gd name="T0" fmla="*/ 199 w 35"/>
                <a:gd name="T1" fmla="*/ 213 h 87"/>
                <a:gd name="T2" fmla="*/ 204 w 35"/>
                <a:gd name="T3" fmla="*/ 221 h 87"/>
                <a:gd name="T4" fmla="*/ 211 w 35"/>
                <a:gd name="T5" fmla="*/ 235 h 87"/>
                <a:gd name="T6" fmla="*/ 211 w 35"/>
                <a:gd name="T7" fmla="*/ 243 h 87"/>
                <a:gd name="T8" fmla="*/ 216 w 35"/>
                <a:gd name="T9" fmla="*/ 248 h 87"/>
                <a:gd name="T10" fmla="*/ 216 w 35"/>
                <a:gd name="T11" fmla="*/ 269 h 87"/>
                <a:gd name="T12" fmla="*/ 216 w 35"/>
                <a:gd name="T13" fmla="*/ 584 h 87"/>
                <a:gd name="T14" fmla="*/ 186 w 35"/>
                <a:gd name="T15" fmla="*/ 619 h 87"/>
                <a:gd name="T16" fmla="*/ 154 w 35"/>
                <a:gd name="T17" fmla="*/ 584 h 87"/>
                <a:gd name="T18" fmla="*/ 154 w 35"/>
                <a:gd name="T19" fmla="*/ 269 h 87"/>
                <a:gd name="T20" fmla="*/ 112 w 35"/>
                <a:gd name="T21" fmla="*/ 227 h 87"/>
                <a:gd name="T22" fmla="*/ 62 w 35"/>
                <a:gd name="T23" fmla="*/ 269 h 87"/>
                <a:gd name="T24" fmla="*/ 62 w 35"/>
                <a:gd name="T25" fmla="*/ 584 h 87"/>
                <a:gd name="T26" fmla="*/ 30 w 35"/>
                <a:gd name="T27" fmla="*/ 619 h 87"/>
                <a:gd name="T28" fmla="*/ 0 w 35"/>
                <a:gd name="T29" fmla="*/ 584 h 87"/>
                <a:gd name="T30" fmla="*/ 0 w 35"/>
                <a:gd name="T31" fmla="*/ 269 h 87"/>
                <a:gd name="T32" fmla="*/ 5 w 35"/>
                <a:gd name="T33" fmla="*/ 248 h 87"/>
                <a:gd name="T34" fmla="*/ 5 w 35"/>
                <a:gd name="T35" fmla="*/ 243 h 87"/>
                <a:gd name="T36" fmla="*/ 12 w 35"/>
                <a:gd name="T37" fmla="*/ 235 h 87"/>
                <a:gd name="T38" fmla="*/ 12 w 35"/>
                <a:gd name="T39" fmla="*/ 227 h 87"/>
                <a:gd name="T40" fmla="*/ 17 w 35"/>
                <a:gd name="T41" fmla="*/ 213 h 87"/>
                <a:gd name="T42" fmla="*/ 25 w 35"/>
                <a:gd name="T43" fmla="*/ 205 h 87"/>
                <a:gd name="T44" fmla="*/ 37 w 35"/>
                <a:gd name="T45" fmla="*/ 192 h 87"/>
                <a:gd name="T46" fmla="*/ 42 w 35"/>
                <a:gd name="T47" fmla="*/ 179 h 87"/>
                <a:gd name="T48" fmla="*/ 50 w 35"/>
                <a:gd name="T49" fmla="*/ 179 h 87"/>
                <a:gd name="T50" fmla="*/ 62 w 35"/>
                <a:gd name="T51" fmla="*/ 171 h 87"/>
                <a:gd name="T52" fmla="*/ 62 w 35"/>
                <a:gd name="T53" fmla="*/ 163 h 87"/>
                <a:gd name="T54" fmla="*/ 75 w 35"/>
                <a:gd name="T55" fmla="*/ 157 h 87"/>
                <a:gd name="T56" fmla="*/ 75 w 35"/>
                <a:gd name="T57" fmla="*/ 35 h 87"/>
                <a:gd name="T58" fmla="*/ 104 w 35"/>
                <a:gd name="T59" fmla="*/ 0 h 87"/>
                <a:gd name="T60" fmla="*/ 137 w 35"/>
                <a:gd name="T61" fmla="*/ 35 h 87"/>
                <a:gd name="T62" fmla="*/ 137 w 35"/>
                <a:gd name="T63" fmla="*/ 157 h 87"/>
                <a:gd name="T64" fmla="*/ 137 w 35"/>
                <a:gd name="T65" fmla="*/ 157 h 87"/>
                <a:gd name="T66" fmla="*/ 191 w 35"/>
                <a:gd name="T67" fmla="*/ 200 h 87"/>
                <a:gd name="T68" fmla="*/ 191 w 35"/>
                <a:gd name="T69" fmla="*/ 205 h 87"/>
                <a:gd name="T70" fmla="*/ 199 w 35"/>
                <a:gd name="T71" fmla="*/ 213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5" h="87">
                  <a:moveTo>
                    <a:pt x="32" y="30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7"/>
                    <a:pt x="35" y="38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5"/>
                    <a:pt x="33" y="87"/>
                    <a:pt x="30" y="87"/>
                  </a:cubicBezTo>
                  <a:cubicBezTo>
                    <a:pt x="27" y="87"/>
                    <a:pt x="25" y="85"/>
                    <a:pt x="25" y="8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6"/>
                    <a:pt x="22" y="32"/>
                    <a:pt x="18" y="32"/>
                  </a:cubicBezTo>
                  <a:cubicBezTo>
                    <a:pt x="13" y="32"/>
                    <a:pt x="10" y="36"/>
                    <a:pt x="10" y="38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8" y="87"/>
                    <a:pt x="5" y="87"/>
                  </a:cubicBezTo>
                  <a:cubicBezTo>
                    <a:pt x="3" y="87"/>
                    <a:pt x="0" y="85"/>
                    <a:pt x="0" y="8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1" y="35"/>
                    <a:pt x="1" y="35"/>
                    <a:pt x="1" y="34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1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6" y="26"/>
                    <a:pt x="7" y="26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3"/>
                    <a:pt x="14" y="0"/>
                    <a:pt x="17" y="0"/>
                  </a:cubicBezTo>
                  <a:cubicBezTo>
                    <a:pt x="20" y="0"/>
                    <a:pt x="22" y="3"/>
                    <a:pt x="22" y="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3"/>
                    <a:pt x="28" y="25"/>
                    <a:pt x="31" y="28"/>
                  </a:cubicBezTo>
                  <a:cubicBezTo>
                    <a:pt x="31" y="28"/>
                    <a:pt x="31" y="28"/>
                    <a:pt x="31" y="29"/>
                  </a:cubicBezTo>
                  <a:cubicBezTo>
                    <a:pt x="32" y="29"/>
                    <a:pt x="32" y="30"/>
                    <a:pt x="32" y="30"/>
                  </a:cubicBez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1107"/>
            <p:cNvSpPr>
              <a:spLocks noChangeAspect="1"/>
            </p:cNvSpPr>
            <p:nvPr/>
          </p:nvSpPr>
          <p:spPr bwMode="auto">
            <a:xfrm>
              <a:off x="2453" y="2672"/>
              <a:ext cx="5" cy="133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1108"/>
            <p:cNvSpPr>
              <a:spLocks noChangeAspect="1"/>
            </p:cNvSpPr>
            <p:nvPr/>
          </p:nvSpPr>
          <p:spPr bwMode="auto">
            <a:xfrm>
              <a:off x="2500" y="2661"/>
              <a:ext cx="20" cy="144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Oval 1109"/>
            <p:cNvSpPr>
              <a:spLocks noChangeAspect="1" noChangeArrowheads="1"/>
            </p:cNvSpPr>
            <p:nvPr/>
          </p:nvSpPr>
          <p:spPr bwMode="auto">
            <a:xfrm>
              <a:off x="2433" y="2443"/>
              <a:ext cx="57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5" name="Group 1110"/>
          <p:cNvGrpSpPr>
            <a:grpSpLocks noChangeAspect="1"/>
          </p:cNvGrpSpPr>
          <p:nvPr/>
        </p:nvGrpSpPr>
        <p:grpSpPr bwMode="auto">
          <a:xfrm rot="15450781">
            <a:off x="1426323" y="1257692"/>
            <a:ext cx="164185" cy="381419"/>
            <a:chOff x="2405" y="2405"/>
            <a:chExt cx="175" cy="403"/>
          </a:xfrm>
        </p:grpSpPr>
        <p:sp>
          <p:nvSpPr>
            <p:cNvPr id="310" name="Oval 1111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solidFill>
              <a:srgbClr val="F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Oval 1112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noFill/>
            <a:ln w="7938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1113"/>
            <p:cNvSpPr>
              <a:spLocks noChangeAspect="1"/>
            </p:cNvSpPr>
            <p:nvPr/>
          </p:nvSpPr>
          <p:spPr bwMode="auto">
            <a:xfrm>
              <a:off x="2448" y="2576"/>
              <a:ext cx="87" cy="232"/>
            </a:xfrm>
            <a:custGeom>
              <a:avLst/>
              <a:gdLst>
                <a:gd name="T0" fmla="*/ 199 w 35"/>
                <a:gd name="T1" fmla="*/ 213 h 87"/>
                <a:gd name="T2" fmla="*/ 204 w 35"/>
                <a:gd name="T3" fmla="*/ 221 h 87"/>
                <a:gd name="T4" fmla="*/ 211 w 35"/>
                <a:gd name="T5" fmla="*/ 235 h 87"/>
                <a:gd name="T6" fmla="*/ 211 w 35"/>
                <a:gd name="T7" fmla="*/ 243 h 87"/>
                <a:gd name="T8" fmla="*/ 216 w 35"/>
                <a:gd name="T9" fmla="*/ 248 h 87"/>
                <a:gd name="T10" fmla="*/ 216 w 35"/>
                <a:gd name="T11" fmla="*/ 269 h 87"/>
                <a:gd name="T12" fmla="*/ 216 w 35"/>
                <a:gd name="T13" fmla="*/ 584 h 87"/>
                <a:gd name="T14" fmla="*/ 186 w 35"/>
                <a:gd name="T15" fmla="*/ 619 h 87"/>
                <a:gd name="T16" fmla="*/ 154 w 35"/>
                <a:gd name="T17" fmla="*/ 584 h 87"/>
                <a:gd name="T18" fmla="*/ 154 w 35"/>
                <a:gd name="T19" fmla="*/ 269 h 87"/>
                <a:gd name="T20" fmla="*/ 112 w 35"/>
                <a:gd name="T21" fmla="*/ 227 h 87"/>
                <a:gd name="T22" fmla="*/ 62 w 35"/>
                <a:gd name="T23" fmla="*/ 269 h 87"/>
                <a:gd name="T24" fmla="*/ 62 w 35"/>
                <a:gd name="T25" fmla="*/ 584 h 87"/>
                <a:gd name="T26" fmla="*/ 30 w 35"/>
                <a:gd name="T27" fmla="*/ 619 h 87"/>
                <a:gd name="T28" fmla="*/ 0 w 35"/>
                <a:gd name="T29" fmla="*/ 584 h 87"/>
                <a:gd name="T30" fmla="*/ 0 w 35"/>
                <a:gd name="T31" fmla="*/ 269 h 87"/>
                <a:gd name="T32" fmla="*/ 5 w 35"/>
                <a:gd name="T33" fmla="*/ 248 h 87"/>
                <a:gd name="T34" fmla="*/ 5 w 35"/>
                <a:gd name="T35" fmla="*/ 243 h 87"/>
                <a:gd name="T36" fmla="*/ 12 w 35"/>
                <a:gd name="T37" fmla="*/ 235 h 87"/>
                <a:gd name="T38" fmla="*/ 12 w 35"/>
                <a:gd name="T39" fmla="*/ 227 h 87"/>
                <a:gd name="T40" fmla="*/ 17 w 35"/>
                <a:gd name="T41" fmla="*/ 213 h 87"/>
                <a:gd name="T42" fmla="*/ 25 w 35"/>
                <a:gd name="T43" fmla="*/ 205 h 87"/>
                <a:gd name="T44" fmla="*/ 37 w 35"/>
                <a:gd name="T45" fmla="*/ 192 h 87"/>
                <a:gd name="T46" fmla="*/ 42 w 35"/>
                <a:gd name="T47" fmla="*/ 179 h 87"/>
                <a:gd name="T48" fmla="*/ 50 w 35"/>
                <a:gd name="T49" fmla="*/ 179 h 87"/>
                <a:gd name="T50" fmla="*/ 62 w 35"/>
                <a:gd name="T51" fmla="*/ 171 h 87"/>
                <a:gd name="T52" fmla="*/ 62 w 35"/>
                <a:gd name="T53" fmla="*/ 163 h 87"/>
                <a:gd name="T54" fmla="*/ 75 w 35"/>
                <a:gd name="T55" fmla="*/ 157 h 87"/>
                <a:gd name="T56" fmla="*/ 75 w 35"/>
                <a:gd name="T57" fmla="*/ 35 h 87"/>
                <a:gd name="T58" fmla="*/ 104 w 35"/>
                <a:gd name="T59" fmla="*/ 0 h 87"/>
                <a:gd name="T60" fmla="*/ 137 w 35"/>
                <a:gd name="T61" fmla="*/ 35 h 87"/>
                <a:gd name="T62" fmla="*/ 137 w 35"/>
                <a:gd name="T63" fmla="*/ 157 h 87"/>
                <a:gd name="T64" fmla="*/ 137 w 35"/>
                <a:gd name="T65" fmla="*/ 157 h 87"/>
                <a:gd name="T66" fmla="*/ 191 w 35"/>
                <a:gd name="T67" fmla="*/ 200 h 87"/>
                <a:gd name="T68" fmla="*/ 191 w 35"/>
                <a:gd name="T69" fmla="*/ 205 h 87"/>
                <a:gd name="T70" fmla="*/ 199 w 35"/>
                <a:gd name="T71" fmla="*/ 213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5" h="87">
                  <a:moveTo>
                    <a:pt x="32" y="30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7"/>
                    <a:pt x="35" y="38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5"/>
                    <a:pt x="33" y="87"/>
                    <a:pt x="30" y="87"/>
                  </a:cubicBezTo>
                  <a:cubicBezTo>
                    <a:pt x="27" y="87"/>
                    <a:pt x="25" y="85"/>
                    <a:pt x="25" y="8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6"/>
                    <a:pt x="22" y="32"/>
                    <a:pt x="18" y="32"/>
                  </a:cubicBezTo>
                  <a:cubicBezTo>
                    <a:pt x="13" y="32"/>
                    <a:pt x="10" y="36"/>
                    <a:pt x="10" y="38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8" y="87"/>
                    <a:pt x="5" y="87"/>
                  </a:cubicBezTo>
                  <a:cubicBezTo>
                    <a:pt x="3" y="87"/>
                    <a:pt x="0" y="85"/>
                    <a:pt x="0" y="8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1" y="35"/>
                    <a:pt x="1" y="35"/>
                    <a:pt x="1" y="34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1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6" y="26"/>
                    <a:pt x="7" y="26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3"/>
                    <a:pt x="14" y="0"/>
                    <a:pt x="17" y="0"/>
                  </a:cubicBezTo>
                  <a:cubicBezTo>
                    <a:pt x="20" y="0"/>
                    <a:pt x="22" y="3"/>
                    <a:pt x="22" y="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3"/>
                    <a:pt x="28" y="25"/>
                    <a:pt x="31" y="28"/>
                  </a:cubicBezTo>
                  <a:cubicBezTo>
                    <a:pt x="31" y="28"/>
                    <a:pt x="31" y="28"/>
                    <a:pt x="31" y="29"/>
                  </a:cubicBezTo>
                  <a:cubicBezTo>
                    <a:pt x="32" y="29"/>
                    <a:pt x="32" y="30"/>
                    <a:pt x="32" y="30"/>
                  </a:cubicBez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1114"/>
            <p:cNvSpPr>
              <a:spLocks noChangeAspect="1"/>
            </p:cNvSpPr>
            <p:nvPr/>
          </p:nvSpPr>
          <p:spPr bwMode="auto">
            <a:xfrm>
              <a:off x="2453" y="2672"/>
              <a:ext cx="5" cy="133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1115"/>
            <p:cNvSpPr>
              <a:spLocks noChangeAspect="1"/>
            </p:cNvSpPr>
            <p:nvPr/>
          </p:nvSpPr>
          <p:spPr bwMode="auto">
            <a:xfrm>
              <a:off x="2500" y="2661"/>
              <a:ext cx="20" cy="144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Oval 1116"/>
            <p:cNvSpPr>
              <a:spLocks noChangeAspect="1" noChangeArrowheads="1"/>
            </p:cNvSpPr>
            <p:nvPr/>
          </p:nvSpPr>
          <p:spPr bwMode="auto">
            <a:xfrm>
              <a:off x="2433" y="2443"/>
              <a:ext cx="57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6" name="Group 1117"/>
          <p:cNvGrpSpPr>
            <a:grpSpLocks noChangeAspect="1"/>
          </p:cNvGrpSpPr>
          <p:nvPr/>
        </p:nvGrpSpPr>
        <p:grpSpPr bwMode="auto">
          <a:xfrm rot="20228850">
            <a:off x="397364" y="1283547"/>
            <a:ext cx="164185" cy="381419"/>
            <a:chOff x="2405" y="2405"/>
            <a:chExt cx="175" cy="403"/>
          </a:xfrm>
        </p:grpSpPr>
        <p:sp>
          <p:nvSpPr>
            <p:cNvPr id="304" name="Oval 1118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solidFill>
              <a:srgbClr val="F09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Oval 1119"/>
            <p:cNvSpPr>
              <a:spLocks noChangeAspect="1" noChangeArrowheads="1"/>
            </p:cNvSpPr>
            <p:nvPr/>
          </p:nvSpPr>
          <p:spPr bwMode="auto">
            <a:xfrm>
              <a:off x="2405" y="2405"/>
              <a:ext cx="175" cy="187"/>
            </a:xfrm>
            <a:prstGeom prst="ellipse">
              <a:avLst/>
            </a:prstGeom>
            <a:noFill/>
            <a:ln w="7938">
              <a:solidFill>
                <a:srgbClr val="3333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1120"/>
            <p:cNvSpPr>
              <a:spLocks noChangeAspect="1"/>
            </p:cNvSpPr>
            <p:nvPr/>
          </p:nvSpPr>
          <p:spPr bwMode="auto">
            <a:xfrm>
              <a:off x="2448" y="2576"/>
              <a:ext cx="87" cy="232"/>
            </a:xfrm>
            <a:custGeom>
              <a:avLst/>
              <a:gdLst>
                <a:gd name="T0" fmla="*/ 199 w 35"/>
                <a:gd name="T1" fmla="*/ 213 h 87"/>
                <a:gd name="T2" fmla="*/ 204 w 35"/>
                <a:gd name="T3" fmla="*/ 221 h 87"/>
                <a:gd name="T4" fmla="*/ 211 w 35"/>
                <a:gd name="T5" fmla="*/ 235 h 87"/>
                <a:gd name="T6" fmla="*/ 211 w 35"/>
                <a:gd name="T7" fmla="*/ 243 h 87"/>
                <a:gd name="T8" fmla="*/ 216 w 35"/>
                <a:gd name="T9" fmla="*/ 248 h 87"/>
                <a:gd name="T10" fmla="*/ 216 w 35"/>
                <a:gd name="T11" fmla="*/ 269 h 87"/>
                <a:gd name="T12" fmla="*/ 216 w 35"/>
                <a:gd name="T13" fmla="*/ 584 h 87"/>
                <a:gd name="T14" fmla="*/ 186 w 35"/>
                <a:gd name="T15" fmla="*/ 619 h 87"/>
                <a:gd name="T16" fmla="*/ 154 w 35"/>
                <a:gd name="T17" fmla="*/ 584 h 87"/>
                <a:gd name="T18" fmla="*/ 154 w 35"/>
                <a:gd name="T19" fmla="*/ 269 h 87"/>
                <a:gd name="T20" fmla="*/ 112 w 35"/>
                <a:gd name="T21" fmla="*/ 227 h 87"/>
                <a:gd name="T22" fmla="*/ 62 w 35"/>
                <a:gd name="T23" fmla="*/ 269 h 87"/>
                <a:gd name="T24" fmla="*/ 62 w 35"/>
                <a:gd name="T25" fmla="*/ 584 h 87"/>
                <a:gd name="T26" fmla="*/ 30 w 35"/>
                <a:gd name="T27" fmla="*/ 619 h 87"/>
                <a:gd name="T28" fmla="*/ 0 w 35"/>
                <a:gd name="T29" fmla="*/ 584 h 87"/>
                <a:gd name="T30" fmla="*/ 0 w 35"/>
                <a:gd name="T31" fmla="*/ 269 h 87"/>
                <a:gd name="T32" fmla="*/ 5 w 35"/>
                <a:gd name="T33" fmla="*/ 248 h 87"/>
                <a:gd name="T34" fmla="*/ 5 w 35"/>
                <a:gd name="T35" fmla="*/ 243 h 87"/>
                <a:gd name="T36" fmla="*/ 12 w 35"/>
                <a:gd name="T37" fmla="*/ 235 h 87"/>
                <a:gd name="T38" fmla="*/ 12 w 35"/>
                <a:gd name="T39" fmla="*/ 227 h 87"/>
                <a:gd name="T40" fmla="*/ 17 w 35"/>
                <a:gd name="T41" fmla="*/ 213 h 87"/>
                <a:gd name="T42" fmla="*/ 25 w 35"/>
                <a:gd name="T43" fmla="*/ 205 h 87"/>
                <a:gd name="T44" fmla="*/ 37 w 35"/>
                <a:gd name="T45" fmla="*/ 192 h 87"/>
                <a:gd name="T46" fmla="*/ 42 w 35"/>
                <a:gd name="T47" fmla="*/ 179 h 87"/>
                <a:gd name="T48" fmla="*/ 50 w 35"/>
                <a:gd name="T49" fmla="*/ 179 h 87"/>
                <a:gd name="T50" fmla="*/ 62 w 35"/>
                <a:gd name="T51" fmla="*/ 171 h 87"/>
                <a:gd name="T52" fmla="*/ 62 w 35"/>
                <a:gd name="T53" fmla="*/ 163 h 87"/>
                <a:gd name="T54" fmla="*/ 75 w 35"/>
                <a:gd name="T55" fmla="*/ 157 h 87"/>
                <a:gd name="T56" fmla="*/ 75 w 35"/>
                <a:gd name="T57" fmla="*/ 35 h 87"/>
                <a:gd name="T58" fmla="*/ 104 w 35"/>
                <a:gd name="T59" fmla="*/ 0 h 87"/>
                <a:gd name="T60" fmla="*/ 137 w 35"/>
                <a:gd name="T61" fmla="*/ 35 h 87"/>
                <a:gd name="T62" fmla="*/ 137 w 35"/>
                <a:gd name="T63" fmla="*/ 157 h 87"/>
                <a:gd name="T64" fmla="*/ 137 w 35"/>
                <a:gd name="T65" fmla="*/ 157 h 87"/>
                <a:gd name="T66" fmla="*/ 191 w 35"/>
                <a:gd name="T67" fmla="*/ 200 h 87"/>
                <a:gd name="T68" fmla="*/ 191 w 35"/>
                <a:gd name="T69" fmla="*/ 205 h 87"/>
                <a:gd name="T70" fmla="*/ 199 w 35"/>
                <a:gd name="T71" fmla="*/ 213 h 8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5" h="87">
                  <a:moveTo>
                    <a:pt x="32" y="30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5"/>
                    <a:pt x="35" y="35"/>
                    <a:pt x="35" y="35"/>
                  </a:cubicBezTo>
                  <a:cubicBezTo>
                    <a:pt x="35" y="36"/>
                    <a:pt x="35" y="37"/>
                    <a:pt x="35" y="38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5"/>
                    <a:pt x="33" y="87"/>
                    <a:pt x="30" y="87"/>
                  </a:cubicBezTo>
                  <a:cubicBezTo>
                    <a:pt x="27" y="87"/>
                    <a:pt x="25" y="85"/>
                    <a:pt x="25" y="8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6"/>
                    <a:pt x="22" y="32"/>
                    <a:pt x="18" y="32"/>
                  </a:cubicBezTo>
                  <a:cubicBezTo>
                    <a:pt x="13" y="32"/>
                    <a:pt x="10" y="36"/>
                    <a:pt x="10" y="38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5"/>
                    <a:pt x="8" y="87"/>
                    <a:pt x="5" y="87"/>
                  </a:cubicBezTo>
                  <a:cubicBezTo>
                    <a:pt x="3" y="87"/>
                    <a:pt x="0" y="85"/>
                    <a:pt x="0" y="8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6"/>
                    <a:pt x="1" y="35"/>
                  </a:cubicBezTo>
                  <a:cubicBezTo>
                    <a:pt x="1" y="35"/>
                    <a:pt x="1" y="35"/>
                    <a:pt x="1" y="34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1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8"/>
                    <a:pt x="5" y="27"/>
                    <a:pt x="6" y="27"/>
                  </a:cubicBezTo>
                  <a:cubicBezTo>
                    <a:pt x="6" y="26"/>
                    <a:pt x="7" y="26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3"/>
                    <a:pt x="12" y="22"/>
                    <a:pt x="12" y="2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3"/>
                    <a:pt x="14" y="0"/>
                    <a:pt x="17" y="0"/>
                  </a:cubicBezTo>
                  <a:cubicBezTo>
                    <a:pt x="20" y="0"/>
                    <a:pt x="22" y="3"/>
                    <a:pt x="22" y="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" y="23"/>
                    <a:pt x="28" y="25"/>
                    <a:pt x="31" y="28"/>
                  </a:cubicBezTo>
                  <a:cubicBezTo>
                    <a:pt x="31" y="28"/>
                    <a:pt x="31" y="28"/>
                    <a:pt x="31" y="29"/>
                  </a:cubicBezTo>
                  <a:cubicBezTo>
                    <a:pt x="32" y="29"/>
                    <a:pt x="32" y="30"/>
                    <a:pt x="32" y="30"/>
                  </a:cubicBez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1121"/>
            <p:cNvSpPr>
              <a:spLocks noChangeAspect="1"/>
            </p:cNvSpPr>
            <p:nvPr/>
          </p:nvSpPr>
          <p:spPr bwMode="auto">
            <a:xfrm>
              <a:off x="2453" y="2672"/>
              <a:ext cx="5" cy="133"/>
            </a:xfrm>
            <a:custGeom>
              <a:avLst/>
              <a:gdLst>
                <a:gd name="T0" fmla="*/ 0 w 2"/>
                <a:gd name="T1" fmla="*/ 311 h 50"/>
                <a:gd name="T2" fmla="*/ 0 w 2"/>
                <a:gd name="T3" fmla="*/ 0 h 50"/>
                <a:gd name="T4" fmla="*/ 0 w 2"/>
                <a:gd name="T5" fmla="*/ 0 h 50"/>
                <a:gd name="T6" fmla="*/ 13 w 2"/>
                <a:gd name="T7" fmla="*/ 162 h 50"/>
                <a:gd name="T8" fmla="*/ 13 w 2"/>
                <a:gd name="T9" fmla="*/ 303 h 50"/>
                <a:gd name="T10" fmla="*/ 13 w 2"/>
                <a:gd name="T11" fmla="*/ 354 h 50"/>
                <a:gd name="T12" fmla="*/ 13 w 2"/>
                <a:gd name="T13" fmla="*/ 354 h 50"/>
                <a:gd name="T14" fmla="*/ 0 w 2"/>
                <a:gd name="T15" fmla="*/ 311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" h="50">
                  <a:moveTo>
                    <a:pt x="0" y="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5"/>
                    <a:pt x="2" y="23"/>
                  </a:cubicBezTo>
                  <a:cubicBezTo>
                    <a:pt x="2" y="30"/>
                    <a:pt x="2" y="43"/>
                    <a:pt x="2" y="43"/>
                  </a:cubicBezTo>
                  <a:cubicBezTo>
                    <a:pt x="2" y="44"/>
                    <a:pt x="2" y="49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48"/>
                    <a:pt x="0" y="46"/>
                    <a:pt x="0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1122"/>
            <p:cNvSpPr>
              <a:spLocks noChangeAspect="1"/>
            </p:cNvSpPr>
            <p:nvPr/>
          </p:nvSpPr>
          <p:spPr bwMode="auto">
            <a:xfrm>
              <a:off x="2500" y="2661"/>
              <a:ext cx="20" cy="144"/>
            </a:xfrm>
            <a:custGeom>
              <a:avLst/>
              <a:gdLst>
                <a:gd name="T0" fmla="*/ 38 w 8"/>
                <a:gd name="T1" fmla="*/ 341 h 54"/>
                <a:gd name="T2" fmla="*/ 50 w 8"/>
                <a:gd name="T3" fmla="*/ 384 h 54"/>
                <a:gd name="T4" fmla="*/ 33 w 8"/>
                <a:gd name="T5" fmla="*/ 341 h 54"/>
                <a:gd name="T6" fmla="*/ 33 w 8"/>
                <a:gd name="T7" fmla="*/ 277 h 54"/>
                <a:gd name="T8" fmla="*/ 33 w 8"/>
                <a:gd name="T9" fmla="*/ 43 h 54"/>
                <a:gd name="T10" fmla="*/ 0 w 8"/>
                <a:gd name="T11" fmla="*/ 0 h 54"/>
                <a:gd name="T12" fmla="*/ 45 w 8"/>
                <a:gd name="T13" fmla="*/ 56 h 54"/>
                <a:gd name="T14" fmla="*/ 38 w 8"/>
                <a:gd name="T15" fmla="*/ 341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" h="54">
                  <a:moveTo>
                    <a:pt x="6" y="48"/>
                  </a:moveTo>
                  <a:cubicBezTo>
                    <a:pt x="6" y="50"/>
                    <a:pt x="7" y="53"/>
                    <a:pt x="8" y="54"/>
                  </a:cubicBezTo>
                  <a:cubicBezTo>
                    <a:pt x="6" y="52"/>
                    <a:pt x="5" y="50"/>
                    <a:pt x="5" y="4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3" y="0"/>
                    <a:pt x="0" y="0"/>
                  </a:cubicBezTo>
                  <a:cubicBezTo>
                    <a:pt x="6" y="0"/>
                    <a:pt x="7" y="5"/>
                    <a:pt x="7" y="8"/>
                  </a:cubicBezTo>
                  <a:lnTo>
                    <a:pt x="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Oval 1123"/>
            <p:cNvSpPr>
              <a:spLocks noChangeAspect="1" noChangeArrowheads="1"/>
            </p:cNvSpPr>
            <p:nvPr/>
          </p:nvSpPr>
          <p:spPr bwMode="auto">
            <a:xfrm>
              <a:off x="2433" y="2443"/>
              <a:ext cx="57" cy="6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1131"/>
          <p:cNvGrpSpPr>
            <a:grpSpLocks noChangeAspect="1"/>
          </p:cNvGrpSpPr>
          <p:nvPr/>
        </p:nvGrpSpPr>
        <p:grpSpPr bwMode="auto">
          <a:xfrm>
            <a:off x="316434" y="4404710"/>
            <a:ext cx="2155150" cy="654720"/>
            <a:chOff x="3326" y="1190"/>
            <a:chExt cx="1047" cy="318"/>
          </a:xfrm>
        </p:grpSpPr>
        <p:grpSp>
          <p:nvGrpSpPr>
            <p:cNvPr id="42" name="Group 1132"/>
            <p:cNvGrpSpPr>
              <a:grpSpLocks noChangeAspect="1"/>
            </p:cNvGrpSpPr>
            <p:nvPr/>
          </p:nvGrpSpPr>
          <p:grpSpPr bwMode="auto">
            <a:xfrm>
              <a:off x="3326" y="1194"/>
              <a:ext cx="62" cy="144"/>
              <a:chOff x="2405" y="2405"/>
              <a:chExt cx="175" cy="403"/>
            </a:xfrm>
          </p:grpSpPr>
          <p:sp>
            <p:nvSpPr>
              <p:cNvPr id="260" name="Oval 113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Oval 113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113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113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113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Oval 113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1139"/>
            <p:cNvGrpSpPr>
              <a:grpSpLocks noChangeAspect="1"/>
            </p:cNvGrpSpPr>
            <p:nvPr/>
          </p:nvGrpSpPr>
          <p:grpSpPr bwMode="auto">
            <a:xfrm rot="10800000">
              <a:off x="3327" y="1364"/>
              <a:ext cx="62" cy="144"/>
              <a:chOff x="2405" y="2405"/>
              <a:chExt cx="175" cy="403"/>
            </a:xfrm>
          </p:grpSpPr>
          <p:sp>
            <p:nvSpPr>
              <p:cNvPr id="254" name="Oval 114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Oval 114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14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14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14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Oval 114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1146"/>
            <p:cNvGrpSpPr>
              <a:grpSpLocks noChangeAspect="1"/>
            </p:cNvGrpSpPr>
            <p:nvPr/>
          </p:nvGrpSpPr>
          <p:grpSpPr bwMode="auto">
            <a:xfrm>
              <a:off x="3392" y="1194"/>
              <a:ext cx="62" cy="144"/>
              <a:chOff x="2405" y="2405"/>
              <a:chExt cx="175" cy="403"/>
            </a:xfrm>
          </p:grpSpPr>
          <p:sp>
            <p:nvSpPr>
              <p:cNvPr id="248" name="Oval 114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Oval 114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14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15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15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Oval 115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1153"/>
            <p:cNvGrpSpPr>
              <a:grpSpLocks noChangeAspect="1"/>
            </p:cNvGrpSpPr>
            <p:nvPr/>
          </p:nvGrpSpPr>
          <p:grpSpPr bwMode="auto">
            <a:xfrm rot="10800000">
              <a:off x="3393" y="1364"/>
              <a:ext cx="62" cy="144"/>
              <a:chOff x="2405" y="2405"/>
              <a:chExt cx="175" cy="403"/>
            </a:xfrm>
          </p:grpSpPr>
          <p:sp>
            <p:nvSpPr>
              <p:cNvPr id="242" name="Oval 115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Oval 115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115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115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Freeform 115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Oval 115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" name="Group 1160"/>
            <p:cNvGrpSpPr>
              <a:grpSpLocks noChangeAspect="1"/>
            </p:cNvGrpSpPr>
            <p:nvPr/>
          </p:nvGrpSpPr>
          <p:grpSpPr bwMode="auto">
            <a:xfrm>
              <a:off x="3456" y="1194"/>
              <a:ext cx="62" cy="144"/>
              <a:chOff x="2405" y="2405"/>
              <a:chExt cx="175" cy="403"/>
            </a:xfrm>
          </p:grpSpPr>
          <p:sp>
            <p:nvSpPr>
              <p:cNvPr id="236" name="Oval 116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Oval 116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Freeform 116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16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Freeform 116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Oval 116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1167"/>
            <p:cNvGrpSpPr>
              <a:grpSpLocks noChangeAspect="1"/>
            </p:cNvGrpSpPr>
            <p:nvPr/>
          </p:nvGrpSpPr>
          <p:grpSpPr bwMode="auto">
            <a:xfrm rot="10800000">
              <a:off x="3457" y="1364"/>
              <a:ext cx="62" cy="144"/>
              <a:chOff x="2405" y="2405"/>
              <a:chExt cx="175" cy="403"/>
            </a:xfrm>
          </p:grpSpPr>
          <p:sp>
            <p:nvSpPr>
              <p:cNvPr id="230" name="Oval 116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Oval 116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17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Freeform 117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Freeform 117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Oval 117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" name="Group 1174"/>
            <p:cNvGrpSpPr>
              <a:grpSpLocks noChangeAspect="1"/>
            </p:cNvGrpSpPr>
            <p:nvPr/>
          </p:nvGrpSpPr>
          <p:grpSpPr bwMode="auto">
            <a:xfrm>
              <a:off x="3521" y="1194"/>
              <a:ext cx="62" cy="144"/>
              <a:chOff x="2405" y="2405"/>
              <a:chExt cx="175" cy="403"/>
            </a:xfrm>
          </p:grpSpPr>
          <p:sp>
            <p:nvSpPr>
              <p:cNvPr id="224" name="Oval 117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Oval 117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Freeform 117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117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117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Oval 118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1181"/>
            <p:cNvGrpSpPr>
              <a:grpSpLocks noChangeAspect="1"/>
            </p:cNvGrpSpPr>
            <p:nvPr/>
          </p:nvGrpSpPr>
          <p:grpSpPr bwMode="auto">
            <a:xfrm rot="10800000">
              <a:off x="3522" y="1364"/>
              <a:ext cx="62" cy="144"/>
              <a:chOff x="2405" y="2405"/>
              <a:chExt cx="175" cy="403"/>
            </a:xfrm>
          </p:grpSpPr>
          <p:sp>
            <p:nvSpPr>
              <p:cNvPr id="218" name="Oval 118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Oval 11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Freeform 118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Freeform 118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118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Oval 118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" name="Group 1188"/>
            <p:cNvGrpSpPr>
              <a:grpSpLocks noChangeAspect="1"/>
            </p:cNvGrpSpPr>
            <p:nvPr/>
          </p:nvGrpSpPr>
          <p:grpSpPr bwMode="auto">
            <a:xfrm>
              <a:off x="3589" y="1192"/>
              <a:ext cx="62" cy="144"/>
              <a:chOff x="2405" y="2405"/>
              <a:chExt cx="175" cy="403"/>
            </a:xfrm>
          </p:grpSpPr>
          <p:sp>
            <p:nvSpPr>
              <p:cNvPr id="212" name="Oval 118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Oval 11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119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Freeform 119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119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Oval 119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" name="Group 1195"/>
            <p:cNvGrpSpPr>
              <a:grpSpLocks noChangeAspect="1"/>
            </p:cNvGrpSpPr>
            <p:nvPr/>
          </p:nvGrpSpPr>
          <p:grpSpPr bwMode="auto">
            <a:xfrm rot="10800000">
              <a:off x="3590" y="1362"/>
              <a:ext cx="62" cy="144"/>
              <a:chOff x="2405" y="2405"/>
              <a:chExt cx="175" cy="403"/>
            </a:xfrm>
          </p:grpSpPr>
          <p:sp>
            <p:nvSpPr>
              <p:cNvPr id="206" name="Oval 119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Oval 11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19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Freeform 119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Freeform 120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Oval 120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1202"/>
            <p:cNvGrpSpPr>
              <a:grpSpLocks noChangeAspect="1"/>
            </p:cNvGrpSpPr>
            <p:nvPr/>
          </p:nvGrpSpPr>
          <p:grpSpPr bwMode="auto">
            <a:xfrm>
              <a:off x="3655" y="1192"/>
              <a:ext cx="62" cy="144"/>
              <a:chOff x="2405" y="2405"/>
              <a:chExt cx="175" cy="403"/>
            </a:xfrm>
          </p:grpSpPr>
          <p:sp>
            <p:nvSpPr>
              <p:cNvPr id="200" name="Oval 120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Oval 12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Freeform 120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Freeform 120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120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Oval 120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1209"/>
            <p:cNvGrpSpPr>
              <a:grpSpLocks noChangeAspect="1"/>
            </p:cNvGrpSpPr>
            <p:nvPr/>
          </p:nvGrpSpPr>
          <p:grpSpPr bwMode="auto">
            <a:xfrm rot="10800000">
              <a:off x="3656" y="1362"/>
              <a:ext cx="62" cy="144"/>
              <a:chOff x="2405" y="2405"/>
              <a:chExt cx="175" cy="403"/>
            </a:xfrm>
          </p:grpSpPr>
          <p:sp>
            <p:nvSpPr>
              <p:cNvPr id="194" name="Oval 121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Oval 12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121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121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21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Oval 121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4" name="Group 1216"/>
            <p:cNvGrpSpPr>
              <a:grpSpLocks noChangeAspect="1"/>
            </p:cNvGrpSpPr>
            <p:nvPr/>
          </p:nvGrpSpPr>
          <p:grpSpPr bwMode="auto">
            <a:xfrm>
              <a:off x="3719" y="1192"/>
              <a:ext cx="62" cy="144"/>
              <a:chOff x="2405" y="2405"/>
              <a:chExt cx="175" cy="403"/>
            </a:xfrm>
          </p:grpSpPr>
          <p:sp>
            <p:nvSpPr>
              <p:cNvPr id="188" name="Oval 121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Oval 12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121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122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122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Oval 122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" name="Group 1223"/>
            <p:cNvGrpSpPr>
              <a:grpSpLocks noChangeAspect="1"/>
            </p:cNvGrpSpPr>
            <p:nvPr/>
          </p:nvGrpSpPr>
          <p:grpSpPr bwMode="auto">
            <a:xfrm rot="10800000">
              <a:off x="3720" y="1362"/>
              <a:ext cx="62" cy="144"/>
              <a:chOff x="2405" y="2405"/>
              <a:chExt cx="175" cy="403"/>
            </a:xfrm>
          </p:grpSpPr>
          <p:sp>
            <p:nvSpPr>
              <p:cNvPr id="182" name="Oval 122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Oval 12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122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122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122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Oval 122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6" name="Group 1230"/>
            <p:cNvGrpSpPr>
              <a:grpSpLocks noChangeAspect="1"/>
            </p:cNvGrpSpPr>
            <p:nvPr/>
          </p:nvGrpSpPr>
          <p:grpSpPr bwMode="auto">
            <a:xfrm>
              <a:off x="3784" y="1192"/>
              <a:ext cx="62" cy="144"/>
              <a:chOff x="2405" y="2405"/>
              <a:chExt cx="175" cy="403"/>
            </a:xfrm>
          </p:grpSpPr>
          <p:sp>
            <p:nvSpPr>
              <p:cNvPr id="176" name="Oval 123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Oval 123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23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23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23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Oval 123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7" name="Group 1237"/>
            <p:cNvGrpSpPr>
              <a:grpSpLocks noChangeAspect="1"/>
            </p:cNvGrpSpPr>
            <p:nvPr/>
          </p:nvGrpSpPr>
          <p:grpSpPr bwMode="auto">
            <a:xfrm rot="10800000">
              <a:off x="3785" y="1362"/>
              <a:ext cx="62" cy="144"/>
              <a:chOff x="2405" y="2405"/>
              <a:chExt cx="175" cy="403"/>
            </a:xfrm>
          </p:grpSpPr>
          <p:sp>
            <p:nvSpPr>
              <p:cNvPr id="170" name="Oval 123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Oval 123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24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24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24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Oval 124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8" name="Group 1244"/>
            <p:cNvGrpSpPr>
              <a:grpSpLocks noChangeAspect="1"/>
            </p:cNvGrpSpPr>
            <p:nvPr/>
          </p:nvGrpSpPr>
          <p:grpSpPr bwMode="auto">
            <a:xfrm>
              <a:off x="3852" y="1192"/>
              <a:ext cx="62" cy="144"/>
              <a:chOff x="2405" y="2405"/>
              <a:chExt cx="175" cy="403"/>
            </a:xfrm>
          </p:grpSpPr>
          <p:sp>
            <p:nvSpPr>
              <p:cNvPr id="164" name="Oval 124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Oval 124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24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24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24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Oval 125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9" name="Group 1251"/>
            <p:cNvGrpSpPr>
              <a:grpSpLocks noChangeAspect="1"/>
            </p:cNvGrpSpPr>
            <p:nvPr/>
          </p:nvGrpSpPr>
          <p:grpSpPr bwMode="auto">
            <a:xfrm rot="10800000">
              <a:off x="3853" y="1362"/>
              <a:ext cx="62" cy="144"/>
              <a:chOff x="2405" y="2405"/>
              <a:chExt cx="175" cy="403"/>
            </a:xfrm>
          </p:grpSpPr>
          <p:sp>
            <p:nvSpPr>
              <p:cNvPr id="158" name="Oval 125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Oval 125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25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25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25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Oval 125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0" name="Group 1258"/>
            <p:cNvGrpSpPr>
              <a:grpSpLocks noChangeAspect="1"/>
            </p:cNvGrpSpPr>
            <p:nvPr/>
          </p:nvGrpSpPr>
          <p:grpSpPr bwMode="auto">
            <a:xfrm>
              <a:off x="3918" y="1192"/>
              <a:ext cx="62" cy="144"/>
              <a:chOff x="2405" y="2405"/>
              <a:chExt cx="175" cy="403"/>
            </a:xfrm>
          </p:grpSpPr>
          <p:sp>
            <p:nvSpPr>
              <p:cNvPr id="152" name="Oval 125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Oval 126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26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26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26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Oval 126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1265"/>
            <p:cNvGrpSpPr>
              <a:grpSpLocks noChangeAspect="1"/>
            </p:cNvGrpSpPr>
            <p:nvPr/>
          </p:nvGrpSpPr>
          <p:grpSpPr bwMode="auto">
            <a:xfrm rot="10800000">
              <a:off x="3919" y="1362"/>
              <a:ext cx="62" cy="144"/>
              <a:chOff x="2405" y="2405"/>
              <a:chExt cx="175" cy="403"/>
            </a:xfrm>
          </p:grpSpPr>
          <p:sp>
            <p:nvSpPr>
              <p:cNvPr id="146" name="Oval 126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Oval 126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26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26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27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Oval 127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2" name="Group 1272"/>
            <p:cNvGrpSpPr>
              <a:grpSpLocks noChangeAspect="1"/>
            </p:cNvGrpSpPr>
            <p:nvPr/>
          </p:nvGrpSpPr>
          <p:grpSpPr bwMode="auto">
            <a:xfrm>
              <a:off x="3982" y="1192"/>
              <a:ext cx="62" cy="144"/>
              <a:chOff x="2405" y="2405"/>
              <a:chExt cx="175" cy="403"/>
            </a:xfrm>
          </p:grpSpPr>
          <p:sp>
            <p:nvSpPr>
              <p:cNvPr id="140" name="Oval 127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Oval 127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27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127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27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Oval 127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" name="Group 1279"/>
            <p:cNvGrpSpPr>
              <a:grpSpLocks noChangeAspect="1"/>
            </p:cNvGrpSpPr>
            <p:nvPr/>
          </p:nvGrpSpPr>
          <p:grpSpPr bwMode="auto">
            <a:xfrm rot="10800000">
              <a:off x="3983" y="1362"/>
              <a:ext cx="62" cy="144"/>
              <a:chOff x="2405" y="2405"/>
              <a:chExt cx="175" cy="403"/>
            </a:xfrm>
          </p:grpSpPr>
          <p:sp>
            <p:nvSpPr>
              <p:cNvPr id="134" name="Oval 128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Oval 128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28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28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28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Oval 128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4" name="Group 1286"/>
            <p:cNvGrpSpPr>
              <a:grpSpLocks noChangeAspect="1"/>
            </p:cNvGrpSpPr>
            <p:nvPr/>
          </p:nvGrpSpPr>
          <p:grpSpPr bwMode="auto">
            <a:xfrm>
              <a:off x="4047" y="1192"/>
              <a:ext cx="62" cy="144"/>
              <a:chOff x="2405" y="2405"/>
              <a:chExt cx="175" cy="403"/>
            </a:xfrm>
          </p:grpSpPr>
          <p:sp>
            <p:nvSpPr>
              <p:cNvPr id="128" name="Oval 128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Oval 128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28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29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29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Oval 129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" name="Group 1293"/>
            <p:cNvGrpSpPr>
              <a:grpSpLocks noChangeAspect="1"/>
            </p:cNvGrpSpPr>
            <p:nvPr/>
          </p:nvGrpSpPr>
          <p:grpSpPr bwMode="auto">
            <a:xfrm rot="10800000">
              <a:off x="4048" y="1362"/>
              <a:ext cx="62" cy="144"/>
              <a:chOff x="2405" y="2405"/>
              <a:chExt cx="175" cy="403"/>
            </a:xfrm>
          </p:grpSpPr>
          <p:sp>
            <p:nvSpPr>
              <p:cNvPr id="122" name="Oval 129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Oval 129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29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9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9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Oval 129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6" name="Group 1300"/>
            <p:cNvGrpSpPr>
              <a:grpSpLocks noChangeAspect="1"/>
            </p:cNvGrpSpPr>
            <p:nvPr/>
          </p:nvGrpSpPr>
          <p:grpSpPr bwMode="auto">
            <a:xfrm>
              <a:off x="4115" y="1190"/>
              <a:ext cx="62" cy="144"/>
              <a:chOff x="2405" y="2405"/>
              <a:chExt cx="175" cy="403"/>
            </a:xfrm>
          </p:grpSpPr>
          <p:sp>
            <p:nvSpPr>
              <p:cNvPr id="116" name="Oval 130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Oval 130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30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30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30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Oval 130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" name="Group 1307"/>
            <p:cNvGrpSpPr>
              <a:grpSpLocks noChangeAspect="1"/>
            </p:cNvGrpSpPr>
            <p:nvPr/>
          </p:nvGrpSpPr>
          <p:grpSpPr bwMode="auto">
            <a:xfrm rot="10800000">
              <a:off x="4116" y="1360"/>
              <a:ext cx="62" cy="144"/>
              <a:chOff x="2405" y="2405"/>
              <a:chExt cx="175" cy="403"/>
            </a:xfrm>
          </p:grpSpPr>
          <p:sp>
            <p:nvSpPr>
              <p:cNvPr id="110" name="Oval 130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Oval 13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31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31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31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Oval 131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" name="Group 1314"/>
            <p:cNvGrpSpPr>
              <a:grpSpLocks noChangeAspect="1"/>
            </p:cNvGrpSpPr>
            <p:nvPr/>
          </p:nvGrpSpPr>
          <p:grpSpPr bwMode="auto">
            <a:xfrm>
              <a:off x="4181" y="1190"/>
              <a:ext cx="62" cy="144"/>
              <a:chOff x="2405" y="2405"/>
              <a:chExt cx="175" cy="403"/>
            </a:xfrm>
          </p:grpSpPr>
          <p:sp>
            <p:nvSpPr>
              <p:cNvPr id="104" name="Oval 131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Oval 131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31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31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31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Oval 132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" name="Group 1321"/>
            <p:cNvGrpSpPr>
              <a:grpSpLocks noChangeAspect="1"/>
            </p:cNvGrpSpPr>
            <p:nvPr/>
          </p:nvGrpSpPr>
          <p:grpSpPr bwMode="auto">
            <a:xfrm rot="10800000">
              <a:off x="4182" y="1360"/>
              <a:ext cx="62" cy="144"/>
              <a:chOff x="2405" y="2405"/>
              <a:chExt cx="175" cy="403"/>
            </a:xfrm>
          </p:grpSpPr>
          <p:sp>
            <p:nvSpPr>
              <p:cNvPr id="98" name="Oval 132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Oval 13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32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32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32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Oval 132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1328"/>
            <p:cNvGrpSpPr>
              <a:grpSpLocks noChangeAspect="1"/>
            </p:cNvGrpSpPr>
            <p:nvPr/>
          </p:nvGrpSpPr>
          <p:grpSpPr bwMode="auto">
            <a:xfrm>
              <a:off x="4245" y="1190"/>
              <a:ext cx="62" cy="144"/>
              <a:chOff x="2405" y="2405"/>
              <a:chExt cx="175" cy="403"/>
            </a:xfrm>
          </p:grpSpPr>
          <p:sp>
            <p:nvSpPr>
              <p:cNvPr id="92" name="Oval 132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Oval 133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133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33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33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Oval 133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1335"/>
            <p:cNvGrpSpPr>
              <a:grpSpLocks noChangeAspect="1"/>
            </p:cNvGrpSpPr>
            <p:nvPr/>
          </p:nvGrpSpPr>
          <p:grpSpPr bwMode="auto">
            <a:xfrm rot="10800000">
              <a:off x="4246" y="1360"/>
              <a:ext cx="62" cy="144"/>
              <a:chOff x="2405" y="2405"/>
              <a:chExt cx="175" cy="403"/>
            </a:xfrm>
          </p:grpSpPr>
          <p:sp>
            <p:nvSpPr>
              <p:cNvPr id="86" name="Oval 133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Oval 13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33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33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34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Oval 134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1342"/>
            <p:cNvGrpSpPr>
              <a:grpSpLocks noChangeAspect="1"/>
            </p:cNvGrpSpPr>
            <p:nvPr/>
          </p:nvGrpSpPr>
          <p:grpSpPr bwMode="auto">
            <a:xfrm>
              <a:off x="4310" y="1190"/>
              <a:ext cx="62" cy="144"/>
              <a:chOff x="2405" y="2405"/>
              <a:chExt cx="175" cy="403"/>
            </a:xfrm>
          </p:grpSpPr>
          <p:sp>
            <p:nvSpPr>
              <p:cNvPr id="80" name="Oval 134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Oval 134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34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34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34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Oval 134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3" name="Group 1349"/>
            <p:cNvGrpSpPr>
              <a:grpSpLocks noChangeAspect="1"/>
            </p:cNvGrpSpPr>
            <p:nvPr/>
          </p:nvGrpSpPr>
          <p:grpSpPr bwMode="auto">
            <a:xfrm rot="10800000">
              <a:off x="4311" y="1360"/>
              <a:ext cx="62" cy="144"/>
              <a:chOff x="2405" y="2405"/>
              <a:chExt cx="175" cy="403"/>
            </a:xfrm>
          </p:grpSpPr>
          <p:sp>
            <p:nvSpPr>
              <p:cNvPr id="74" name="Oval 135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Oval 13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35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135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35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Oval 135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Pfeil nach unten 1"/>
          <p:cNvSpPr/>
          <p:nvPr/>
        </p:nvSpPr>
        <p:spPr>
          <a:xfrm>
            <a:off x="495672" y="2679697"/>
            <a:ext cx="1716629" cy="128551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hteck 2"/>
          <p:cNvSpPr/>
          <p:nvPr/>
        </p:nvSpPr>
        <p:spPr>
          <a:xfrm>
            <a:off x="2753848" y="100013"/>
            <a:ext cx="45719" cy="6575408"/>
          </a:xfrm>
          <a:prstGeom prst="rect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Textfeld 713"/>
          <p:cNvSpPr txBox="1"/>
          <p:nvPr/>
        </p:nvSpPr>
        <p:spPr>
          <a:xfrm>
            <a:off x="825210" y="2962850"/>
            <a:ext cx="107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Self assembly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1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/>
      <p:bldP spid="9" grpId="0"/>
      <p:bldP spid="2" grpId="0" animBg="1"/>
      <p:bldP spid="7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DSCI00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7" y="973900"/>
            <a:ext cx="2909715" cy="3879620"/>
          </a:xfrm>
          <a:prstGeom prst="rect">
            <a:avLst/>
          </a:prstGeom>
        </p:spPr>
      </p:pic>
      <p:pic>
        <p:nvPicPr>
          <p:cNvPr id="4" name="Bild 3" descr="25624_ww200801009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20" y="973900"/>
            <a:ext cx="4784865" cy="387962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84638" y="5046939"/>
            <a:ext cx="2006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Real Life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041648" y="507527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IKEA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8" name="Pfeil nach rechts 7"/>
          <p:cNvSpPr/>
          <p:nvPr/>
        </p:nvSpPr>
        <p:spPr>
          <a:xfrm>
            <a:off x="1716377" y="6008260"/>
            <a:ext cx="5972993" cy="583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3861792" y="5624604"/>
            <a:ext cx="15631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Ordnung</a:t>
            </a:r>
            <a:endParaRPr lang="en-US" sz="3000" dirty="0"/>
          </a:p>
        </p:txBody>
      </p:sp>
      <p:pic>
        <p:nvPicPr>
          <p:cNvPr id="3" name="Bild 2" descr="fett06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9" r="47119" b="9335"/>
          <a:stretch/>
        </p:blipFill>
        <p:spPr>
          <a:xfrm>
            <a:off x="2518783" y="553572"/>
            <a:ext cx="4484037" cy="48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ung 708"/>
          <p:cNvGrpSpPr/>
          <p:nvPr/>
        </p:nvGrpSpPr>
        <p:grpSpPr>
          <a:xfrm>
            <a:off x="3864512" y="125634"/>
            <a:ext cx="8486119" cy="1254448"/>
            <a:chOff x="496805" y="1565315"/>
            <a:chExt cx="8486119" cy="1254448"/>
          </a:xfrm>
        </p:grpSpPr>
        <p:grpSp>
          <p:nvGrpSpPr>
            <p:cNvPr id="4" name="Group 680"/>
            <p:cNvGrpSpPr>
              <a:grpSpLocks/>
            </p:cNvGrpSpPr>
            <p:nvPr/>
          </p:nvGrpSpPr>
          <p:grpSpPr bwMode="auto">
            <a:xfrm>
              <a:off x="496805" y="1721782"/>
              <a:ext cx="8328025" cy="866775"/>
              <a:chOff x="156" y="1789"/>
              <a:chExt cx="4088" cy="425"/>
            </a:xfrm>
          </p:grpSpPr>
          <p:grpSp>
            <p:nvGrpSpPr>
              <p:cNvPr id="5" name="Group 681"/>
              <p:cNvGrpSpPr>
                <a:grpSpLocks noChangeAspect="1"/>
              </p:cNvGrpSpPr>
              <p:nvPr/>
            </p:nvGrpSpPr>
            <p:grpSpPr bwMode="auto">
              <a:xfrm>
                <a:off x="156" y="1801"/>
                <a:ext cx="1361" cy="413"/>
                <a:chOff x="3326" y="1190"/>
                <a:chExt cx="1047" cy="318"/>
              </a:xfrm>
            </p:grpSpPr>
            <p:grpSp>
              <p:nvGrpSpPr>
                <p:cNvPr id="456" name="Group 682"/>
                <p:cNvGrpSpPr>
                  <a:grpSpLocks noChangeAspect="1"/>
                </p:cNvGrpSpPr>
                <p:nvPr/>
              </p:nvGrpSpPr>
              <p:grpSpPr bwMode="auto">
                <a:xfrm>
                  <a:off x="332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674" name="Oval 6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5" name="Oval 6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6" name="Freeform 68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7" name="Freeform 68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8" name="Freeform 68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9" name="Oval 6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57" name="Group 68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2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668" name="Oval 6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9" name="Oval 69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0" name="Freeform 69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1" name="Freeform 69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2" name="Freeform 69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3" name="Oval 6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58" name="Group 696"/>
                <p:cNvGrpSpPr>
                  <a:grpSpLocks noChangeAspect="1"/>
                </p:cNvGrpSpPr>
                <p:nvPr/>
              </p:nvGrpSpPr>
              <p:grpSpPr bwMode="auto">
                <a:xfrm>
                  <a:off x="3392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662" name="Oval 6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3" name="Oval 6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4" name="Freeform 69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5" name="Freeform 70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6" name="Freeform 70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7" name="Oval 7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59" name="Group 70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93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656" name="Oval 7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7" name="Oval 7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8" name="Freeform 70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9" name="Freeform 70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0" name="Freeform 70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1" name="Oval 7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0" name="Group 710"/>
                <p:cNvGrpSpPr>
                  <a:grpSpLocks noChangeAspect="1"/>
                </p:cNvGrpSpPr>
                <p:nvPr/>
              </p:nvGrpSpPr>
              <p:grpSpPr bwMode="auto">
                <a:xfrm>
                  <a:off x="345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650" name="Oval 7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1" name="Oval 7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2" name="Freeform 71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3" name="Freeform 71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4" name="Freeform 71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5" name="Oval 7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1" name="Group 71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45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644" name="Oval 7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5" name="Oval 71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6" name="Freeform 72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7" name="Freeform 72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8" name="Freeform 72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9" name="Oval 7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2" name="Group 724"/>
                <p:cNvGrpSpPr>
                  <a:grpSpLocks noChangeAspect="1"/>
                </p:cNvGrpSpPr>
                <p:nvPr/>
              </p:nvGrpSpPr>
              <p:grpSpPr bwMode="auto">
                <a:xfrm>
                  <a:off x="3521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638" name="Oval 7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9" name="Oval 7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0" name="Freeform 72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1" name="Freeform 72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2" name="Freeform 72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3" name="Oval 7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3" name="Group 73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22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632" name="Oval 7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3" name="Oval 7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4" name="Freeform 73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5" name="Freeform 73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6" name="Freeform 73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7" name="Oval 7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4" name="Group 738"/>
                <p:cNvGrpSpPr>
                  <a:grpSpLocks noChangeAspect="1"/>
                </p:cNvGrpSpPr>
                <p:nvPr/>
              </p:nvGrpSpPr>
              <p:grpSpPr bwMode="auto">
                <a:xfrm>
                  <a:off x="358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626" name="Oval 73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7" name="Oval 74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8" name="Freeform 74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9" name="Freeform 74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0" name="Freeform 74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1" name="Oval 7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5" name="Group 74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9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620" name="Oval 7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1" name="Oval 7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2" name="Freeform 74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3" name="Freeform 74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4" name="Freeform 75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5" name="Oval 7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6" name="Group 752"/>
                <p:cNvGrpSpPr>
                  <a:grpSpLocks noChangeAspect="1"/>
                </p:cNvGrpSpPr>
                <p:nvPr/>
              </p:nvGrpSpPr>
              <p:grpSpPr bwMode="auto">
                <a:xfrm>
                  <a:off x="3655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614" name="Oval 75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5" name="Oval 75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" name="Freeform 75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7" name="Freeform 75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8" name="Freeform 75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9" name="Oval 75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7" name="Group 75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656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608" name="Oval 76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9" name="Oval 7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0" name="Freeform 76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1" name="Freeform 76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2" name="Freeform 76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3" name="Oval 7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8" name="Group 766"/>
                <p:cNvGrpSpPr>
                  <a:grpSpLocks noChangeAspect="1"/>
                </p:cNvGrpSpPr>
                <p:nvPr/>
              </p:nvGrpSpPr>
              <p:grpSpPr bwMode="auto">
                <a:xfrm>
                  <a:off x="371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602" name="Oval 76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3" name="Oval 76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4" name="Freeform 76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5" name="Freeform 77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6" name="Freeform 77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7" name="Oval 77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9" name="Group 77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2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96" name="Oval 7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7" name="Oval 77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8" name="Freeform 77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9" name="Freeform 77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0" name="Freeform 77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1" name="Oval 77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0" name="Group 780"/>
                <p:cNvGrpSpPr>
                  <a:grpSpLocks noChangeAspect="1"/>
                </p:cNvGrpSpPr>
                <p:nvPr/>
              </p:nvGrpSpPr>
              <p:grpSpPr bwMode="auto">
                <a:xfrm>
                  <a:off x="3784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590" name="Oval 78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1" name="Oval 78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2" name="Freeform 78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 78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 78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5" name="Oval 78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1" name="Group 78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85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84" name="Oval 7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5" name="Oval 78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6" name="Freeform 79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7" name="Freeform 79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8" name="Freeform 79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9" name="Oval 7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2" name="Group 794"/>
                <p:cNvGrpSpPr>
                  <a:grpSpLocks noChangeAspect="1"/>
                </p:cNvGrpSpPr>
                <p:nvPr/>
              </p:nvGrpSpPr>
              <p:grpSpPr bwMode="auto">
                <a:xfrm>
                  <a:off x="385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578" name="Oval 7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" name="Oval 7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0" name="Freeform 79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1" name="Freeform 79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2" name="Freeform 79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3" name="Oval 8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3" name="Group 80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85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72" name="Oval 8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3" name="Oval 80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4" name="Freeform 80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5" name="Freeform 80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6" name="Freeform 80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7" name="Oval 8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4" name="Group 808"/>
                <p:cNvGrpSpPr>
                  <a:grpSpLocks noChangeAspect="1"/>
                </p:cNvGrpSpPr>
                <p:nvPr/>
              </p:nvGrpSpPr>
              <p:grpSpPr bwMode="auto">
                <a:xfrm>
                  <a:off x="3918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566" name="Oval 8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7" name="Oval 8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8" name="Freeform 81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9" name="Freeform 81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0" name="Freeform 81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1" name="Oval 8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5" name="Group 81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19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60" name="Oval 8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1" name="Oval 8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2" name="Freeform 81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3" name="Freeform 81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4" name="Freeform 82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5" name="Oval 8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6" name="Group 822"/>
                <p:cNvGrpSpPr>
                  <a:grpSpLocks noChangeAspect="1"/>
                </p:cNvGrpSpPr>
                <p:nvPr/>
              </p:nvGrpSpPr>
              <p:grpSpPr bwMode="auto">
                <a:xfrm>
                  <a:off x="398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554" name="Oval 8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5" name="Oval 8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6" name="Freeform 82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7" name="Freeform 82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8" name="Freeform 82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9" name="Oval 8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7" name="Group 82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8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48" name="Oval 8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9" name="Oval 83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0" name="Freeform 83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1" name="Freeform 83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2" name="Freeform 83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3" name="Oval 8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8" name="Group 836"/>
                <p:cNvGrpSpPr>
                  <a:grpSpLocks noChangeAspect="1"/>
                </p:cNvGrpSpPr>
                <p:nvPr/>
              </p:nvGrpSpPr>
              <p:grpSpPr bwMode="auto">
                <a:xfrm>
                  <a:off x="4047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542" name="Oval 8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3" name="Oval 8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4" name="Freeform 83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5" name="Freeform 84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6" name="Freeform 84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7" name="Oval 8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9" name="Group 84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048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36" name="Oval 8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7" name="Oval 8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 84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 84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 84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1" name="Oval 8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0" name="Group 850"/>
                <p:cNvGrpSpPr>
                  <a:grpSpLocks noChangeAspect="1"/>
                </p:cNvGrpSpPr>
                <p:nvPr/>
              </p:nvGrpSpPr>
              <p:grpSpPr bwMode="auto">
                <a:xfrm>
                  <a:off x="411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530" name="Oval 8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1" name="Oval 85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 85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 85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 85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5" name="Oval 85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1" name="Group 85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1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524" name="Oval 85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5" name="Oval 8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6" name="Freeform 86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7" name="Freeform 86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8" name="Freeform 86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9" name="Oval 86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2" name="Group 864"/>
                <p:cNvGrpSpPr>
                  <a:grpSpLocks noChangeAspect="1"/>
                </p:cNvGrpSpPr>
                <p:nvPr/>
              </p:nvGrpSpPr>
              <p:grpSpPr bwMode="auto">
                <a:xfrm>
                  <a:off x="4181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518" name="Oval 8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9" name="Oval 86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0" name="Freeform 86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1" name="Freeform 86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2" name="Freeform 86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3" name="Oval 87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3" name="Group 87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82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512" name="Oval 87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3" name="Oval 87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4" name="Freeform 87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5" name="Freeform 87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6" name="Freeform 87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7" name="Oval 87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4" name="Group 878"/>
                <p:cNvGrpSpPr>
                  <a:grpSpLocks noChangeAspect="1"/>
                </p:cNvGrpSpPr>
                <p:nvPr/>
              </p:nvGrpSpPr>
              <p:grpSpPr bwMode="auto">
                <a:xfrm>
                  <a:off x="424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506" name="Oval 87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7" name="Oval 8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8" name="Freeform 88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9" name="Freeform 88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0" name="Freeform 88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1" name="Oval 8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5" name="Group 88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24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500" name="Oval 88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1" name="Oval 88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2" name="Freeform 88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3" name="Freeform 88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4" name="Freeform 89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5" name="Oval 89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6" name="Group 892"/>
                <p:cNvGrpSpPr>
                  <a:grpSpLocks noChangeAspect="1"/>
                </p:cNvGrpSpPr>
                <p:nvPr/>
              </p:nvGrpSpPr>
              <p:grpSpPr bwMode="auto">
                <a:xfrm>
                  <a:off x="4310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494" name="Oval 8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5" name="Oval 89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6" name="Freeform 89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7" name="Freeform 89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8" name="Freeform 89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9" name="Oval 8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7" name="Group 89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311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488" name="Oval 9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9" name="Oval 90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0" name="Freeform 90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1" name="Freeform 90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" name="Freeform 90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3" name="Oval 9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6" name="Group 906"/>
              <p:cNvGrpSpPr>
                <a:grpSpLocks noChangeAspect="1"/>
              </p:cNvGrpSpPr>
              <p:nvPr/>
            </p:nvGrpSpPr>
            <p:grpSpPr bwMode="auto">
              <a:xfrm>
                <a:off x="1519" y="1795"/>
                <a:ext cx="1361" cy="413"/>
                <a:chOff x="3326" y="1190"/>
                <a:chExt cx="1047" cy="318"/>
              </a:xfrm>
            </p:grpSpPr>
            <p:grpSp>
              <p:nvGrpSpPr>
                <p:cNvPr id="232" name="Group 907"/>
                <p:cNvGrpSpPr>
                  <a:grpSpLocks noChangeAspect="1"/>
                </p:cNvGrpSpPr>
                <p:nvPr/>
              </p:nvGrpSpPr>
              <p:grpSpPr bwMode="auto">
                <a:xfrm>
                  <a:off x="332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450" name="Oval 9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1" name="Oval 9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2" name="Freeform 91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3" name="Freeform 91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4" name="Freeform 91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5" name="Oval 9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3" name="Group 914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2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444" name="Oval 9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5" name="Oval 9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6" name="Freeform 91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7" name="Freeform 91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8" name="Freeform 91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9" name="Oval 9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4" name="Group 921"/>
                <p:cNvGrpSpPr>
                  <a:grpSpLocks noChangeAspect="1"/>
                </p:cNvGrpSpPr>
                <p:nvPr/>
              </p:nvGrpSpPr>
              <p:grpSpPr bwMode="auto">
                <a:xfrm>
                  <a:off x="3392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438" name="Oval 9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9" name="Oval 9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 92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1" name="Freeform 92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2" name="Freeform 92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3" name="Oval 9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5" name="Group 928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93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432" name="Oval 9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3" name="Oval 9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4" name="Freeform 93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5" name="Freeform 93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6" name="Freeform 93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7" name="Oval 9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6" name="Group 935"/>
                <p:cNvGrpSpPr>
                  <a:grpSpLocks noChangeAspect="1"/>
                </p:cNvGrpSpPr>
                <p:nvPr/>
              </p:nvGrpSpPr>
              <p:grpSpPr bwMode="auto">
                <a:xfrm>
                  <a:off x="345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426" name="Oval 9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7" name="Oval 9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8" name="Freeform 93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9" name="Freeform 93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0" name="Freeform 94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1" name="Oval 9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7" name="Group 942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45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420" name="Oval 9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" name="Oval 9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" name="Freeform 94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3" name="Freeform 94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4" name="Freeform 94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5" name="Oval 9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8" name="Group 949"/>
                <p:cNvGrpSpPr>
                  <a:grpSpLocks noChangeAspect="1"/>
                </p:cNvGrpSpPr>
                <p:nvPr/>
              </p:nvGrpSpPr>
              <p:grpSpPr bwMode="auto">
                <a:xfrm>
                  <a:off x="3521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414" name="Oval 9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5" name="Oval 9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6" name="Freeform 95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7" name="Freeform 95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8" name="Freeform 95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9" name="Oval 9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9" name="Group 956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22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408" name="Oval 95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" name="Oval 95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0" name="Freeform 95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1" name="Freeform 96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96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3" name="Oval 9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0" name="Group 963"/>
                <p:cNvGrpSpPr>
                  <a:grpSpLocks noChangeAspect="1"/>
                </p:cNvGrpSpPr>
                <p:nvPr/>
              </p:nvGrpSpPr>
              <p:grpSpPr bwMode="auto">
                <a:xfrm>
                  <a:off x="358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402" name="Oval 96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3" name="Oval 9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4" name="Freeform 96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5" name="Freeform 96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 96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7" name="Oval 96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1" name="Group 970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9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96" name="Oval 97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7" name="Oval 97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8" name="Freeform 97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 97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 97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1" name="Oval 97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2" name="Group 977"/>
                <p:cNvGrpSpPr>
                  <a:grpSpLocks noChangeAspect="1"/>
                </p:cNvGrpSpPr>
                <p:nvPr/>
              </p:nvGrpSpPr>
              <p:grpSpPr bwMode="auto">
                <a:xfrm>
                  <a:off x="3655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90" name="Oval 97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1" name="Oval 97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2" name="Freeform 98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 98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 98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5" name="Oval 9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3" name="Group 984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656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84" name="Oval 98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5" name="Oval 98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6" name="Freeform 98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7" name="Freeform 98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8" name="Freeform 98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" name="Oval 9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4" name="Group 991"/>
                <p:cNvGrpSpPr>
                  <a:grpSpLocks noChangeAspect="1"/>
                </p:cNvGrpSpPr>
                <p:nvPr/>
              </p:nvGrpSpPr>
              <p:grpSpPr bwMode="auto">
                <a:xfrm>
                  <a:off x="371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78" name="Oval 99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" name="Oval 9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" name="Freeform 99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" name="Freeform 99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2" name="Freeform 99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3" name="Oval 9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5" name="Group 998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2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72" name="Oval 99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3" name="Oval 10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4" name="Freeform 100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5" name="Freeform 100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6" name="Freeform 100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7" name="Oval 10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6" name="Group 1005"/>
                <p:cNvGrpSpPr>
                  <a:grpSpLocks noChangeAspect="1"/>
                </p:cNvGrpSpPr>
                <p:nvPr/>
              </p:nvGrpSpPr>
              <p:grpSpPr bwMode="auto">
                <a:xfrm>
                  <a:off x="3784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66" name="Oval 10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7" name="Oval 10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8" name="Freeform 100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9" name="Freeform 100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0" name="Freeform 101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1" name="Oval 10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" name="Group 1012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85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60" name="Oval 10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1" name="Oval 10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2" name="Freeform 101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3" name="Freeform 101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4" name="Freeform 101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5" name="Oval 10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8" name="Group 1019"/>
                <p:cNvGrpSpPr>
                  <a:grpSpLocks noChangeAspect="1"/>
                </p:cNvGrpSpPr>
                <p:nvPr/>
              </p:nvGrpSpPr>
              <p:grpSpPr bwMode="auto">
                <a:xfrm>
                  <a:off x="385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54" name="Oval 10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5" name="Oval 10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 102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 102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 102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9" name="Oval 10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9" name="Group 1026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85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48" name="Oval 10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9" name="Oval 10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 102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 103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 103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3" name="Oval 10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1033"/>
                <p:cNvGrpSpPr>
                  <a:grpSpLocks noChangeAspect="1"/>
                </p:cNvGrpSpPr>
                <p:nvPr/>
              </p:nvGrpSpPr>
              <p:grpSpPr bwMode="auto">
                <a:xfrm>
                  <a:off x="3918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42" name="Oval 10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" name="Oval 10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103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5" name="Freeform 103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6" name="Freeform 103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7" name="Oval 103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1" name="Group 1040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19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36" name="Oval 10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7" name="Oval 10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104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9" name="Freeform 104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104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1" name="Oval 10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2" name="Group 1047"/>
                <p:cNvGrpSpPr>
                  <a:grpSpLocks noChangeAspect="1"/>
                </p:cNvGrpSpPr>
                <p:nvPr/>
              </p:nvGrpSpPr>
              <p:grpSpPr bwMode="auto">
                <a:xfrm>
                  <a:off x="398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30" name="Oval 10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1" name="Oval 10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2" name="Freeform 105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3" name="Freeform 105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4" name="Freeform 105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5" name="Oval 105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3" name="Group 1054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8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24" name="Oval 10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" name="Oval 105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 105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 105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8" name="Freeform 105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9" name="Oval 106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1061"/>
                <p:cNvGrpSpPr>
                  <a:grpSpLocks noChangeAspect="1"/>
                </p:cNvGrpSpPr>
                <p:nvPr/>
              </p:nvGrpSpPr>
              <p:grpSpPr bwMode="auto">
                <a:xfrm>
                  <a:off x="4047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18" name="Oval 10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9" name="Oval 106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 106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 106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 106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3" name="Oval 106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5" name="Group 1068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048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12" name="Oval 106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3" name="Oval 107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4" name="Freeform 107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107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6" name="Freeform 107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7" name="Oval 10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6" name="Group 1075"/>
                <p:cNvGrpSpPr>
                  <a:grpSpLocks noChangeAspect="1"/>
                </p:cNvGrpSpPr>
                <p:nvPr/>
              </p:nvGrpSpPr>
              <p:grpSpPr bwMode="auto">
                <a:xfrm>
                  <a:off x="411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306" name="Oval 107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7" name="Oval 107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8" name="Freeform 107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9" name="Freeform 107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0" name="Freeform 108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1" name="Oval 108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1082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1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300" name="Oval 10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1" name="Oval 10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2" name="Freeform 108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3" name="Freeform 108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4" name="Freeform 108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5" name="Oval 10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" name="Group 1089"/>
                <p:cNvGrpSpPr>
                  <a:grpSpLocks noChangeAspect="1"/>
                </p:cNvGrpSpPr>
                <p:nvPr/>
              </p:nvGrpSpPr>
              <p:grpSpPr bwMode="auto">
                <a:xfrm>
                  <a:off x="4181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294" name="Oval 10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5" name="Oval 109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6" name="Freeform 109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7" name="Freeform 109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8" name="Freeform 109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9" name="Oval 10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9" name="Group 1096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82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288" name="Oval 10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9" name="Oval 10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0" name="Freeform 109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110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2" name="Freeform 110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3" name="Oval 11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0" name="Group 1103"/>
                <p:cNvGrpSpPr>
                  <a:grpSpLocks noChangeAspect="1"/>
                </p:cNvGrpSpPr>
                <p:nvPr/>
              </p:nvGrpSpPr>
              <p:grpSpPr bwMode="auto">
                <a:xfrm>
                  <a:off x="424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282" name="Oval 11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3" name="Oval 11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4" name="Freeform 110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 110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6" name="Freeform 110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7" name="Oval 11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1" name="Group 1110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24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276" name="Oval 11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7" name="Oval 11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8" name="Freeform 111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 111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0" name="Freeform 111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1" name="Oval 11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2" name="Group 1117"/>
                <p:cNvGrpSpPr>
                  <a:grpSpLocks noChangeAspect="1"/>
                </p:cNvGrpSpPr>
                <p:nvPr/>
              </p:nvGrpSpPr>
              <p:grpSpPr bwMode="auto">
                <a:xfrm>
                  <a:off x="4310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270" name="Oval 11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1" name="Oval 111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2" name="Freeform 112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 112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4" name="Freeform 112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5" name="Oval 11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3" name="Group 1124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311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264" name="Oval 11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5" name="Oval 11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 112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112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8" name="Freeform 112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9" name="Oval 11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" name="Group 1131"/>
              <p:cNvGrpSpPr>
                <a:grpSpLocks noChangeAspect="1"/>
              </p:cNvGrpSpPr>
              <p:nvPr/>
            </p:nvGrpSpPr>
            <p:grpSpPr bwMode="auto">
              <a:xfrm>
                <a:off x="2883" y="1789"/>
                <a:ext cx="1361" cy="413"/>
                <a:chOff x="3326" y="1190"/>
                <a:chExt cx="1047" cy="318"/>
              </a:xfrm>
            </p:grpSpPr>
            <p:grpSp>
              <p:nvGrpSpPr>
                <p:cNvPr id="8" name="Group 1132"/>
                <p:cNvGrpSpPr>
                  <a:grpSpLocks noChangeAspect="1"/>
                </p:cNvGrpSpPr>
                <p:nvPr/>
              </p:nvGrpSpPr>
              <p:grpSpPr bwMode="auto">
                <a:xfrm>
                  <a:off x="332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226" name="Oval 11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7" name="Oval 11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8" name="Freeform 113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9" name="Freeform 113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0" name="Freeform 113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1" name="Oval 11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113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2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220" name="Oval 114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1" name="Oval 11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2" name="Freeform 114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 114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4" name="Freeform 114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5" name="Oval 11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" name="Group 1146"/>
                <p:cNvGrpSpPr>
                  <a:grpSpLocks noChangeAspect="1"/>
                </p:cNvGrpSpPr>
                <p:nvPr/>
              </p:nvGrpSpPr>
              <p:grpSpPr bwMode="auto">
                <a:xfrm>
                  <a:off x="3392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214" name="Oval 11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5" name="Oval 11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" name="Freeform 114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7" name="Freeform 115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8" name="Freeform 115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9" name="Oval 115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15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93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208" name="Oval 115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" name="Oval 11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" name="Freeform 115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1" name="Freeform 115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 115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3" name="Oval 11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" name="Group 1160"/>
                <p:cNvGrpSpPr>
                  <a:grpSpLocks noChangeAspect="1"/>
                </p:cNvGrpSpPr>
                <p:nvPr/>
              </p:nvGrpSpPr>
              <p:grpSpPr bwMode="auto">
                <a:xfrm>
                  <a:off x="345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202" name="Oval 11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3" name="Oval 11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4" name="Freeform 116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5" name="Freeform 116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6" name="Freeform 116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" name="Oval 116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" name="Group 116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45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196" name="Oval 116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7" name="Oval 116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8" name="Freeform 117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 117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0" name="Freeform 117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1" name="Oval 117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174"/>
                <p:cNvGrpSpPr>
                  <a:grpSpLocks noChangeAspect="1"/>
                </p:cNvGrpSpPr>
                <p:nvPr/>
              </p:nvGrpSpPr>
              <p:grpSpPr bwMode="auto">
                <a:xfrm>
                  <a:off x="3521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190" name="Oval 117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" name="Oval 117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" name="Freeform 117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" name="Freeform 117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 117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5" name="Oval 11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18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22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184" name="Oval 118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5" name="Oval 1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6" name="Freeform 118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" name="Freeform 118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" name="Freeform 118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" name="Oval 118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188"/>
                <p:cNvGrpSpPr>
                  <a:grpSpLocks noChangeAspect="1"/>
                </p:cNvGrpSpPr>
                <p:nvPr/>
              </p:nvGrpSpPr>
              <p:grpSpPr bwMode="auto">
                <a:xfrm>
                  <a:off x="358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78" name="Oval 118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9" name="Oval 11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 119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 119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 119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3" name="Oval 119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" name="Group 119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9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72" name="Oval 11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Oval 11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 119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 119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6" name="Freeform 120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7" name="Oval 120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" name="Group 1202"/>
                <p:cNvGrpSpPr>
                  <a:grpSpLocks noChangeAspect="1"/>
                </p:cNvGrpSpPr>
                <p:nvPr/>
              </p:nvGrpSpPr>
              <p:grpSpPr bwMode="auto">
                <a:xfrm>
                  <a:off x="3655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66" name="Oval 120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7" name="Oval 12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" name="Freeform 120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9" name="Freeform 120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120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1" name="Oval 12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" name="Group 120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656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60" name="Oval 12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" name="Oval 12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121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121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" name="Freeform 121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" name="Oval 12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" name="Group 1216"/>
                <p:cNvGrpSpPr>
                  <a:grpSpLocks noChangeAspect="1"/>
                </p:cNvGrpSpPr>
                <p:nvPr/>
              </p:nvGrpSpPr>
              <p:grpSpPr bwMode="auto">
                <a:xfrm>
                  <a:off x="371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54" name="Oval 12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" name="Oval 12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121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122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122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" name="Oval 12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122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2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48" name="Oval 12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9" name="Oval 12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 122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1" name="Freeform 122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122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" name="Oval 12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" name="Group 1230"/>
                <p:cNvGrpSpPr>
                  <a:grpSpLocks noChangeAspect="1"/>
                </p:cNvGrpSpPr>
                <p:nvPr/>
              </p:nvGrpSpPr>
              <p:grpSpPr bwMode="auto">
                <a:xfrm>
                  <a:off x="3784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42" name="Oval 123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" name="Oval 12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 123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5" name="Freeform 123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" name="Freeform 123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7" name="Oval 12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23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85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36" name="Oval 12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7" name="Oval 123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 124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 124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 124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1" name="Oval 12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" name="Group 1244"/>
                <p:cNvGrpSpPr>
                  <a:grpSpLocks noChangeAspect="1"/>
                </p:cNvGrpSpPr>
                <p:nvPr/>
              </p:nvGrpSpPr>
              <p:grpSpPr bwMode="auto">
                <a:xfrm>
                  <a:off x="385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30" name="Oval 12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1" name="Oval 12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 124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 124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 124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Oval 12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oup 125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85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24" name="Oval 125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5" name="Oval 125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 125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 125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 125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9" name="Oval 125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258"/>
                <p:cNvGrpSpPr>
                  <a:grpSpLocks noChangeAspect="1"/>
                </p:cNvGrpSpPr>
                <p:nvPr/>
              </p:nvGrpSpPr>
              <p:grpSpPr bwMode="auto">
                <a:xfrm>
                  <a:off x="3918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18" name="Oval 12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9" name="Oval 126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0" name="Freeform 126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 126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126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3" name="Oval 126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26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19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12" name="Oval 126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Oval 126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126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 126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127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7" name="Oval 127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72"/>
                <p:cNvGrpSpPr>
                  <a:grpSpLocks noChangeAspect="1"/>
                </p:cNvGrpSpPr>
                <p:nvPr/>
              </p:nvGrpSpPr>
              <p:grpSpPr bwMode="auto">
                <a:xfrm>
                  <a:off x="398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06" name="Oval 127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7" name="Oval 12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 127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127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 127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" name="Oval 127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" name="Group 127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8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00" name="Oval 12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Oval 128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28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28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28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" name="Oval 128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" name="Group 1286"/>
                <p:cNvGrpSpPr>
                  <a:grpSpLocks noChangeAspect="1"/>
                </p:cNvGrpSpPr>
                <p:nvPr/>
              </p:nvGrpSpPr>
              <p:grpSpPr bwMode="auto">
                <a:xfrm>
                  <a:off x="4047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94" name="Oval 128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" name="Oval 12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" name="Freeform 128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 129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 129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Oval 129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" name="Group 129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048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88" name="Oval 129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9" name="Oval 12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129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 129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129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3" name="Oval 129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" name="Group 1300"/>
                <p:cNvGrpSpPr>
                  <a:grpSpLocks noChangeAspect="1"/>
                </p:cNvGrpSpPr>
                <p:nvPr/>
              </p:nvGrpSpPr>
              <p:grpSpPr bwMode="auto">
                <a:xfrm>
                  <a:off x="411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82" name="Oval 130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Oval 13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30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30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130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7" name="Oval 13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" name="Group 130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1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76" name="Oval 13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Oval 13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 131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131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131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Oval 13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1314"/>
                <p:cNvGrpSpPr>
                  <a:grpSpLocks noChangeAspect="1"/>
                </p:cNvGrpSpPr>
                <p:nvPr/>
              </p:nvGrpSpPr>
              <p:grpSpPr bwMode="auto">
                <a:xfrm>
                  <a:off x="4181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70" name="Oval 13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Oval 13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131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131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 131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Oval 13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32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82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64" name="Oval 13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" name="Oval 13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" name="Freeform 132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 132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 132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Oval 13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" name="Group 1328"/>
                <p:cNvGrpSpPr>
                  <a:grpSpLocks noChangeAspect="1"/>
                </p:cNvGrpSpPr>
                <p:nvPr/>
              </p:nvGrpSpPr>
              <p:grpSpPr bwMode="auto">
                <a:xfrm>
                  <a:off x="424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58" name="Oval 13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" name="Oval 13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 133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" name="Freeform 133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" name="Freeform 133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" name="Oval 13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oup 133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24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52" name="Oval 13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" name="Oval 13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 133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 133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134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" name="Oval 13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" name="Group 1342"/>
                <p:cNvGrpSpPr>
                  <a:grpSpLocks noChangeAspect="1"/>
                </p:cNvGrpSpPr>
                <p:nvPr/>
              </p:nvGrpSpPr>
              <p:grpSpPr bwMode="auto">
                <a:xfrm>
                  <a:off x="4310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46" name="Oval 13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Oval 13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 134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 134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 134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" name="Oval 13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" name="Group 134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311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40" name="Oval 13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" name="Oval 13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 135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 135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 135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" name="Oval 13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680" name="Group 1563"/>
            <p:cNvGrpSpPr>
              <a:grpSpLocks/>
            </p:cNvGrpSpPr>
            <p:nvPr/>
          </p:nvGrpSpPr>
          <p:grpSpPr bwMode="auto">
            <a:xfrm>
              <a:off x="1440466" y="1565315"/>
              <a:ext cx="860425" cy="1096962"/>
              <a:chOff x="292" y="2709"/>
              <a:chExt cx="567" cy="723"/>
            </a:xfrm>
          </p:grpSpPr>
          <p:sp>
            <p:nvSpPr>
              <p:cNvPr id="681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2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3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8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9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0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1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2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3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4" name="Group 1563"/>
            <p:cNvGrpSpPr>
              <a:grpSpLocks/>
            </p:cNvGrpSpPr>
            <p:nvPr/>
          </p:nvGrpSpPr>
          <p:grpSpPr bwMode="auto">
            <a:xfrm>
              <a:off x="3329342" y="1586950"/>
              <a:ext cx="860425" cy="1096962"/>
              <a:chOff x="292" y="2709"/>
              <a:chExt cx="567" cy="723"/>
            </a:xfrm>
          </p:grpSpPr>
          <p:sp>
            <p:nvSpPr>
              <p:cNvPr id="695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8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9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1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2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4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5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8" name="Rechteck 707"/>
            <p:cNvSpPr/>
            <p:nvPr/>
          </p:nvSpPr>
          <p:spPr>
            <a:xfrm>
              <a:off x="5346993" y="1586950"/>
              <a:ext cx="3635931" cy="12328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4" name="Gruppierung 2123"/>
          <p:cNvGrpSpPr/>
          <p:nvPr/>
        </p:nvGrpSpPr>
        <p:grpSpPr>
          <a:xfrm>
            <a:off x="3911059" y="1411998"/>
            <a:ext cx="8486119" cy="1507438"/>
            <a:chOff x="651935" y="2089979"/>
            <a:chExt cx="8486119" cy="1507438"/>
          </a:xfrm>
        </p:grpSpPr>
        <p:grpSp>
          <p:nvGrpSpPr>
            <p:cNvPr id="1192" name="Group 682"/>
            <p:cNvGrpSpPr>
              <a:grpSpLocks noChangeAspect="1"/>
            </p:cNvGrpSpPr>
            <p:nvPr/>
          </p:nvGrpSpPr>
          <p:grpSpPr bwMode="auto">
            <a:xfrm>
              <a:off x="651935" y="2534505"/>
              <a:ext cx="164185" cy="381419"/>
              <a:chOff x="2405" y="2405"/>
              <a:chExt cx="175" cy="403"/>
            </a:xfrm>
          </p:grpSpPr>
          <p:sp>
            <p:nvSpPr>
              <p:cNvPr id="1410" name="Oval 6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Oval 6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Freeform 6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3" name="Freeform 6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4" name="Freeform 6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5" name="Oval 6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3" name="Group 689"/>
            <p:cNvGrpSpPr>
              <a:grpSpLocks noChangeAspect="1"/>
            </p:cNvGrpSpPr>
            <p:nvPr/>
          </p:nvGrpSpPr>
          <p:grpSpPr bwMode="auto">
            <a:xfrm rot="10800000">
              <a:off x="654583" y="2984792"/>
              <a:ext cx="164185" cy="381419"/>
              <a:chOff x="2405" y="2405"/>
              <a:chExt cx="175" cy="403"/>
            </a:xfrm>
          </p:grpSpPr>
          <p:sp>
            <p:nvSpPr>
              <p:cNvPr id="1404" name="Oval 6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5" name="Oval 6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Freeform 6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7" name="Freeform 6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8" name="Freeform 6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9" name="Oval 6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4" name="Group 696"/>
            <p:cNvGrpSpPr>
              <a:grpSpLocks noChangeAspect="1"/>
            </p:cNvGrpSpPr>
            <p:nvPr/>
          </p:nvGrpSpPr>
          <p:grpSpPr bwMode="auto">
            <a:xfrm>
              <a:off x="826713" y="2534505"/>
              <a:ext cx="164185" cy="381419"/>
              <a:chOff x="2405" y="2405"/>
              <a:chExt cx="175" cy="403"/>
            </a:xfrm>
          </p:grpSpPr>
          <p:sp>
            <p:nvSpPr>
              <p:cNvPr id="1398" name="Oval 6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9" name="Oval 6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Freeform 6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1" name="Freeform 7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2" name="Freeform 7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3" name="Oval 7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5" name="Group 703"/>
            <p:cNvGrpSpPr>
              <a:grpSpLocks noChangeAspect="1"/>
            </p:cNvGrpSpPr>
            <p:nvPr/>
          </p:nvGrpSpPr>
          <p:grpSpPr bwMode="auto">
            <a:xfrm rot="10800000">
              <a:off x="829361" y="2984792"/>
              <a:ext cx="164185" cy="381419"/>
              <a:chOff x="2405" y="2405"/>
              <a:chExt cx="175" cy="403"/>
            </a:xfrm>
          </p:grpSpPr>
          <p:sp>
            <p:nvSpPr>
              <p:cNvPr id="1392" name="Oval 7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3" name="Oval 7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Freeform 7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5" name="Freeform 7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6" name="Freeform 7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7" name="Oval 7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6" name="Group 710"/>
            <p:cNvGrpSpPr>
              <a:grpSpLocks noChangeAspect="1"/>
            </p:cNvGrpSpPr>
            <p:nvPr/>
          </p:nvGrpSpPr>
          <p:grpSpPr bwMode="auto">
            <a:xfrm>
              <a:off x="996194" y="2480465"/>
              <a:ext cx="164185" cy="381419"/>
              <a:chOff x="2405" y="2405"/>
              <a:chExt cx="175" cy="403"/>
            </a:xfrm>
          </p:grpSpPr>
          <p:sp>
            <p:nvSpPr>
              <p:cNvPr id="1386" name="Oval 7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7" name="Oval 7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Freeform 7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9" name="Freeform 7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0" name="Freeform 7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1" name="Oval 7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7" name="Group 717"/>
            <p:cNvGrpSpPr>
              <a:grpSpLocks noChangeAspect="1"/>
            </p:cNvGrpSpPr>
            <p:nvPr/>
          </p:nvGrpSpPr>
          <p:grpSpPr bwMode="auto">
            <a:xfrm rot="10800000">
              <a:off x="998843" y="3025322"/>
              <a:ext cx="164185" cy="381419"/>
              <a:chOff x="2405" y="2405"/>
              <a:chExt cx="175" cy="403"/>
            </a:xfrm>
          </p:grpSpPr>
          <p:sp>
            <p:nvSpPr>
              <p:cNvPr id="1380" name="Oval 7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Oval 7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Freeform 7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3" name="Freeform 7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4" name="Freeform 7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5" name="Oval 7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8" name="Group 724"/>
            <p:cNvGrpSpPr>
              <a:grpSpLocks noChangeAspect="1"/>
            </p:cNvGrpSpPr>
            <p:nvPr/>
          </p:nvGrpSpPr>
          <p:grpSpPr bwMode="auto">
            <a:xfrm>
              <a:off x="1168324" y="2399405"/>
              <a:ext cx="164185" cy="381419"/>
              <a:chOff x="2405" y="2405"/>
              <a:chExt cx="175" cy="403"/>
            </a:xfrm>
          </p:grpSpPr>
          <p:sp>
            <p:nvSpPr>
              <p:cNvPr id="1374" name="Oval 7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Oval 7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6" name="Freeform 7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7" name="Freeform 7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8" name="Freeform 7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9" name="Oval 7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9" name="Group 731"/>
            <p:cNvGrpSpPr>
              <a:grpSpLocks noChangeAspect="1"/>
            </p:cNvGrpSpPr>
            <p:nvPr/>
          </p:nvGrpSpPr>
          <p:grpSpPr bwMode="auto">
            <a:xfrm rot="10800000">
              <a:off x="1170972" y="3079362"/>
              <a:ext cx="164185" cy="381419"/>
              <a:chOff x="2405" y="2405"/>
              <a:chExt cx="175" cy="403"/>
            </a:xfrm>
          </p:grpSpPr>
          <p:sp>
            <p:nvSpPr>
              <p:cNvPr id="1368" name="Oval 73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9" name="Oval 73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0" name="Freeform 73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1" name="Freeform 73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" name="Freeform 73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" name="Oval 73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0" name="Group 738"/>
            <p:cNvGrpSpPr>
              <a:grpSpLocks noChangeAspect="1"/>
            </p:cNvGrpSpPr>
            <p:nvPr/>
          </p:nvGrpSpPr>
          <p:grpSpPr bwMode="auto">
            <a:xfrm>
              <a:off x="1348398" y="2529207"/>
              <a:ext cx="164185" cy="381419"/>
              <a:chOff x="2405" y="2405"/>
              <a:chExt cx="175" cy="403"/>
            </a:xfrm>
          </p:grpSpPr>
          <p:sp>
            <p:nvSpPr>
              <p:cNvPr id="1362" name="Oval 73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" name="Oval 74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" name="Freeform 74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" name="Freeform 74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" name="Freeform 74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7" name="Oval 74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1" name="Group 745"/>
            <p:cNvGrpSpPr>
              <a:grpSpLocks noChangeAspect="1"/>
            </p:cNvGrpSpPr>
            <p:nvPr/>
          </p:nvGrpSpPr>
          <p:grpSpPr bwMode="auto">
            <a:xfrm rot="10800000">
              <a:off x="1351047" y="2979494"/>
              <a:ext cx="164185" cy="381419"/>
              <a:chOff x="2405" y="2405"/>
              <a:chExt cx="175" cy="403"/>
            </a:xfrm>
          </p:grpSpPr>
          <p:sp>
            <p:nvSpPr>
              <p:cNvPr id="1356" name="Oval 74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" name="Oval 74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" name="Freeform 74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" name="Freeform 74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" name="Freeform 75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" name="Oval 75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2" name="Group 752"/>
            <p:cNvGrpSpPr>
              <a:grpSpLocks noChangeAspect="1"/>
            </p:cNvGrpSpPr>
            <p:nvPr/>
          </p:nvGrpSpPr>
          <p:grpSpPr bwMode="auto">
            <a:xfrm>
              <a:off x="1523176" y="2529207"/>
              <a:ext cx="164185" cy="381419"/>
              <a:chOff x="2405" y="2405"/>
              <a:chExt cx="175" cy="403"/>
            </a:xfrm>
          </p:grpSpPr>
          <p:sp>
            <p:nvSpPr>
              <p:cNvPr id="1350" name="Oval 75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" name="Oval 75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" name="Freeform 75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" name="Freeform 75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4" name="Freeform 75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5" name="Oval 75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3" name="Group 759"/>
            <p:cNvGrpSpPr>
              <a:grpSpLocks noChangeAspect="1"/>
            </p:cNvGrpSpPr>
            <p:nvPr/>
          </p:nvGrpSpPr>
          <p:grpSpPr bwMode="auto">
            <a:xfrm rot="10800000">
              <a:off x="1525824" y="2979494"/>
              <a:ext cx="164185" cy="381419"/>
              <a:chOff x="2405" y="2405"/>
              <a:chExt cx="175" cy="403"/>
            </a:xfrm>
          </p:grpSpPr>
          <p:sp>
            <p:nvSpPr>
              <p:cNvPr id="1344" name="Oval 76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" name="Oval 76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" name="Freeform 76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" name="Freeform 76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" name="Freeform 76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" name="Oval 76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4" name="Group 766"/>
            <p:cNvGrpSpPr>
              <a:grpSpLocks noChangeAspect="1"/>
            </p:cNvGrpSpPr>
            <p:nvPr/>
          </p:nvGrpSpPr>
          <p:grpSpPr bwMode="auto">
            <a:xfrm>
              <a:off x="1692658" y="2529207"/>
              <a:ext cx="164185" cy="381419"/>
              <a:chOff x="2405" y="2405"/>
              <a:chExt cx="175" cy="403"/>
            </a:xfrm>
          </p:grpSpPr>
          <p:sp>
            <p:nvSpPr>
              <p:cNvPr id="1338" name="Oval 76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" name="Oval 76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" name="Freeform 76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" name="Freeform 77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" name="Freeform 77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" name="Oval 77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5" name="Group 773"/>
            <p:cNvGrpSpPr>
              <a:grpSpLocks noChangeAspect="1"/>
            </p:cNvGrpSpPr>
            <p:nvPr/>
          </p:nvGrpSpPr>
          <p:grpSpPr bwMode="auto">
            <a:xfrm rot="10800000">
              <a:off x="1695306" y="2979494"/>
              <a:ext cx="164185" cy="381419"/>
              <a:chOff x="2405" y="2405"/>
              <a:chExt cx="175" cy="403"/>
            </a:xfrm>
          </p:grpSpPr>
          <p:sp>
            <p:nvSpPr>
              <p:cNvPr id="1332" name="Oval 77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" name="Oval 77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" name="Freeform 77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" name="Freeform 77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Freeform 77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" name="Oval 77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6" name="Group 780"/>
            <p:cNvGrpSpPr>
              <a:grpSpLocks noChangeAspect="1"/>
            </p:cNvGrpSpPr>
            <p:nvPr/>
          </p:nvGrpSpPr>
          <p:grpSpPr bwMode="auto">
            <a:xfrm>
              <a:off x="1864788" y="2529207"/>
              <a:ext cx="164185" cy="381419"/>
              <a:chOff x="2405" y="2405"/>
              <a:chExt cx="175" cy="403"/>
            </a:xfrm>
          </p:grpSpPr>
          <p:sp>
            <p:nvSpPr>
              <p:cNvPr id="1326" name="Oval 78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7" name="Oval 78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8" name="Freeform 78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9" name="Freeform 78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Freeform 78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" name="Oval 78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7" name="Group 787"/>
            <p:cNvGrpSpPr>
              <a:grpSpLocks noChangeAspect="1"/>
            </p:cNvGrpSpPr>
            <p:nvPr/>
          </p:nvGrpSpPr>
          <p:grpSpPr bwMode="auto">
            <a:xfrm rot="10800000">
              <a:off x="1867436" y="2979494"/>
              <a:ext cx="164185" cy="381419"/>
              <a:chOff x="2405" y="2405"/>
              <a:chExt cx="175" cy="403"/>
            </a:xfrm>
          </p:grpSpPr>
          <p:sp>
            <p:nvSpPr>
              <p:cNvPr id="1320" name="Oval 78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1" name="Oval 78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5" name="Oval 79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8" name="Group 794"/>
            <p:cNvGrpSpPr>
              <a:grpSpLocks noChangeAspect="1"/>
            </p:cNvGrpSpPr>
            <p:nvPr/>
          </p:nvGrpSpPr>
          <p:grpSpPr bwMode="auto">
            <a:xfrm>
              <a:off x="2044862" y="2529207"/>
              <a:ext cx="164185" cy="381419"/>
              <a:chOff x="2405" y="2405"/>
              <a:chExt cx="175" cy="403"/>
            </a:xfrm>
          </p:grpSpPr>
          <p:sp>
            <p:nvSpPr>
              <p:cNvPr id="1314" name="Oval 79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5" name="Oval 79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6" name="Freeform 79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7" name="Freeform 79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Freeform 79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9" name="Oval 80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9" name="Group 801"/>
            <p:cNvGrpSpPr>
              <a:grpSpLocks noChangeAspect="1"/>
            </p:cNvGrpSpPr>
            <p:nvPr/>
          </p:nvGrpSpPr>
          <p:grpSpPr bwMode="auto">
            <a:xfrm rot="10800000">
              <a:off x="2047510" y="2979494"/>
              <a:ext cx="164185" cy="381419"/>
              <a:chOff x="2405" y="2405"/>
              <a:chExt cx="175" cy="403"/>
            </a:xfrm>
          </p:grpSpPr>
          <p:sp>
            <p:nvSpPr>
              <p:cNvPr id="1308" name="Oval 80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9" name="Oval 80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0" name="Freeform 80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" name="Freeform 80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Freeform 80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3" name="Oval 80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0" name="Group 808"/>
            <p:cNvGrpSpPr>
              <a:grpSpLocks noChangeAspect="1"/>
            </p:cNvGrpSpPr>
            <p:nvPr/>
          </p:nvGrpSpPr>
          <p:grpSpPr bwMode="auto">
            <a:xfrm>
              <a:off x="2219640" y="2421127"/>
              <a:ext cx="164185" cy="381419"/>
              <a:chOff x="2405" y="2405"/>
              <a:chExt cx="175" cy="403"/>
            </a:xfrm>
          </p:grpSpPr>
          <p:sp>
            <p:nvSpPr>
              <p:cNvPr id="1302" name="Oval 8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Oval 81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Freeform 81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Freeform 81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Freeform 81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7" name="Oval 81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1" name="Group 815"/>
            <p:cNvGrpSpPr>
              <a:grpSpLocks noChangeAspect="1"/>
            </p:cNvGrpSpPr>
            <p:nvPr/>
          </p:nvGrpSpPr>
          <p:grpSpPr bwMode="auto">
            <a:xfrm rot="10800000">
              <a:off x="2222288" y="3101084"/>
              <a:ext cx="164185" cy="381419"/>
              <a:chOff x="2405" y="2405"/>
              <a:chExt cx="175" cy="403"/>
            </a:xfrm>
          </p:grpSpPr>
          <p:sp>
            <p:nvSpPr>
              <p:cNvPr id="1296" name="Oval 81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Oval 81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Freeform 81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Freeform 81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Freeform 82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Oval 82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2" name="Group 822"/>
            <p:cNvGrpSpPr>
              <a:grpSpLocks noChangeAspect="1"/>
            </p:cNvGrpSpPr>
            <p:nvPr/>
          </p:nvGrpSpPr>
          <p:grpSpPr bwMode="auto">
            <a:xfrm>
              <a:off x="2389121" y="2475167"/>
              <a:ext cx="164185" cy="381419"/>
              <a:chOff x="2405" y="2405"/>
              <a:chExt cx="175" cy="403"/>
            </a:xfrm>
          </p:grpSpPr>
          <p:sp>
            <p:nvSpPr>
              <p:cNvPr id="1290" name="Oval 8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Oval 82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Freeform 82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Freeform 82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4" name="Freeform 82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Oval 82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3" name="Group 829"/>
            <p:cNvGrpSpPr>
              <a:grpSpLocks noChangeAspect="1"/>
            </p:cNvGrpSpPr>
            <p:nvPr/>
          </p:nvGrpSpPr>
          <p:grpSpPr bwMode="auto">
            <a:xfrm rot="10800000">
              <a:off x="2391770" y="3020024"/>
              <a:ext cx="164185" cy="381419"/>
              <a:chOff x="2405" y="2405"/>
              <a:chExt cx="175" cy="403"/>
            </a:xfrm>
          </p:grpSpPr>
          <p:sp>
            <p:nvSpPr>
              <p:cNvPr id="1284" name="Oval 83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Oval 83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Freeform 83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Freeform 83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Freeform 83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Oval 83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4" name="Group 836"/>
            <p:cNvGrpSpPr>
              <a:grpSpLocks noChangeAspect="1"/>
            </p:cNvGrpSpPr>
            <p:nvPr/>
          </p:nvGrpSpPr>
          <p:grpSpPr bwMode="auto">
            <a:xfrm>
              <a:off x="2561251" y="2529207"/>
              <a:ext cx="164185" cy="381419"/>
              <a:chOff x="2405" y="2405"/>
              <a:chExt cx="175" cy="403"/>
            </a:xfrm>
          </p:grpSpPr>
          <p:sp>
            <p:nvSpPr>
              <p:cNvPr id="1278" name="Oval 8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Oval 83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Freeform 83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Freeform 84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Freeform 84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Oval 84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5" name="Group 843"/>
            <p:cNvGrpSpPr>
              <a:grpSpLocks noChangeAspect="1"/>
            </p:cNvGrpSpPr>
            <p:nvPr/>
          </p:nvGrpSpPr>
          <p:grpSpPr bwMode="auto">
            <a:xfrm rot="10800000">
              <a:off x="2563899" y="2979494"/>
              <a:ext cx="164185" cy="381419"/>
              <a:chOff x="2405" y="2405"/>
              <a:chExt cx="175" cy="403"/>
            </a:xfrm>
          </p:grpSpPr>
          <p:sp>
            <p:nvSpPr>
              <p:cNvPr id="1272" name="Oval 84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Oval 84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Freeform 84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Freeform 84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Freeform 84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Oval 84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6" name="Group 850"/>
            <p:cNvGrpSpPr>
              <a:grpSpLocks noChangeAspect="1"/>
            </p:cNvGrpSpPr>
            <p:nvPr/>
          </p:nvGrpSpPr>
          <p:grpSpPr bwMode="auto">
            <a:xfrm>
              <a:off x="2741325" y="2523910"/>
              <a:ext cx="164185" cy="381419"/>
              <a:chOff x="2405" y="2405"/>
              <a:chExt cx="175" cy="403"/>
            </a:xfrm>
          </p:grpSpPr>
          <p:sp>
            <p:nvSpPr>
              <p:cNvPr id="1266" name="Oval 8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Oval 85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Freeform 85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Freeform 85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Freeform 85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Oval 85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7" name="Group 857"/>
            <p:cNvGrpSpPr>
              <a:grpSpLocks noChangeAspect="1"/>
            </p:cNvGrpSpPr>
            <p:nvPr/>
          </p:nvGrpSpPr>
          <p:grpSpPr bwMode="auto">
            <a:xfrm rot="10800000">
              <a:off x="2743973" y="2974197"/>
              <a:ext cx="164185" cy="381419"/>
              <a:chOff x="2405" y="2405"/>
              <a:chExt cx="175" cy="403"/>
            </a:xfrm>
          </p:grpSpPr>
          <p:sp>
            <p:nvSpPr>
              <p:cNvPr id="1260" name="Oval 85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Oval 85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86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86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Freeform 86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Oval 86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8" name="Group 864"/>
            <p:cNvGrpSpPr>
              <a:grpSpLocks noChangeAspect="1"/>
            </p:cNvGrpSpPr>
            <p:nvPr/>
          </p:nvGrpSpPr>
          <p:grpSpPr bwMode="auto">
            <a:xfrm>
              <a:off x="2916103" y="2523910"/>
              <a:ext cx="164185" cy="381419"/>
              <a:chOff x="2405" y="2405"/>
              <a:chExt cx="175" cy="403"/>
            </a:xfrm>
          </p:grpSpPr>
          <p:sp>
            <p:nvSpPr>
              <p:cNvPr id="1254" name="Oval 8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Oval 86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Freeform 86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Freeform 86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Freeform 86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Oval 87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9" name="Group 871"/>
            <p:cNvGrpSpPr>
              <a:grpSpLocks noChangeAspect="1"/>
            </p:cNvGrpSpPr>
            <p:nvPr/>
          </p:nvGrpSpPr>
          <p:grpSpPr bwMode="auto">
            <a:xfrm rot="10800000">
              <a:off x="2918751" y="2974197"/>
              <a:ext cx="164185" cy="381419"/>
              <a:chOff x="2405" y="2405"/>
              <a:chExt cx="175" cy="403"/>
            </a:xfrm>
          </p:grpSpPr>
          <p:sp>
            <p:nvSpPr>
              <p:cNvPr id="1248" name="Oval 87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Oval 87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Freeform 87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Freeform 87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Freeform 87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Oval 87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0" name="Group 878"/>
            <p:cNvGrpSpPr>
              <a:grpSpLocks noChangeAspect="1"/>
            </p:cNvGrpSpPr>
            <p:nvPr/>
          </p:nvGrpSpPr>
          <p:grpSpPr bwMode="auto">
            <a:xfrm>
              <a:off x="3085585" y="2469870"/>
              <a:ext cx="164185" cy="381419"/>
              <a:chOff x="2405" y="2405"/>
              <a:chExt cx="175" cy="403"/>
            </a:xfrm>
          </p:grpSpPr>
          <p:sp>
            <p:nvSpPr>
              <p:cNvPr id="1242" name="Oval 8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Oval 88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Freeform 88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Freeform 88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Freeform 88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Oval 88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1" name="Group 885"/>
            <p:cNvGrpSpPr>
              <a:grpSpLocks noChangeAspect="1"/>
            </p:cNvGrpSpPr>
            <p:nvPr/>
          </p:nvGrpSpPr>
          <p:grpSpPr bwMode="auto">
            <a:xfrm rot="10800000">
              <a:off x="3088233" y="3028237"/>
              <a:ext cx="164185" cy="381419"/>
              <a:chOff x="2405" y="2405"/>
              <a:chExt cx="175" cy="403"/>
            </a:xfrm>
          </p:grpSpPr>
          <p:sp>
            <p:nvSpPr>
              <p:cNvPr id="1236" name="Oval 88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Oval 88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Freeform 88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Freeform 88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Freeform 89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Oval 89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2" name="Group 892"/>
            <p:cNvGrpSpPr>
              <a:grpSpLocks noChangeAspect="1"/>
            </p:cNvGrpSpPr>
            <p:nvPr/>
          </p:nvGrpSpPr>
          <p:grpSpPr bwMode="auto">
            <a:xfrm>
              <a:off x="3257715" y="2402320"/>
              <a:ext cx="164185" cy="381419"/>
              <a:chOff x="2405" y="2405"/>
              <a:chExt cx="175" cy="403"/>
            </a:xfrm>
          </p:grpSpPr>
          <p:sp>
            <p:nvSpPr>
              <p:cNvPr id="1230" name="Oval 8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Oval 89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Freeform 89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Freeform 89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Freeform 89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Oval 89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3" name="Group 899"/>
            <p:cNvGrpSpPr>
              <a:grpSpLocks noChangeAspect="1"/>
            </p:cNvGrpSpPr>
            <p:nvPr/>
          </p:nvGrpSpPr>
          <p:grpSpPr bwMode="auto">
            <a:xfrm rot="10800000">
              <a:off x="3260363" y="3109297"/>
              <a:ext cx="164185" cy="381419"/>
              <a:chOff x="2405" y="2405"/>
              <a:chExt cx="175" cy="403"/>
            </a:xfrm>
          </p:grpSpPr>
          <p:sp>
            <p:nvSpPr>
              <p:cNvPr id="1224" name="Oval 90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Oval 90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Freeform 90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Freeform 90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Freeform 90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Oval 90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8" name="Group 907"/>
            <p:cNvGrpSpPr>
              <a:grpSpLocks noChangeAspect="1"/>
            </p:cNvGrpSpPr>
            <p:nvPr/>
          </p:nvGrpSpPr>
          <p:grpSpPr bwMode="auto">
            <a:xfrm>
              <a:off x="3428622" y="2522268"/>
              <a:ext cx="164185" cy="381419"/>
              <a:chOff x="2405" y="2405"/>
              <a:chExt cx="175" cy="403"/>
            </a:xfrm>
          </p:grpSpPr>
          <p:sp>
            <p:nvSpPr>
              <p:cNvPr id="1186" name="Oval 90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Oval 9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Freeform 91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Freeform 91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Freeform 91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Oval 91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9" name="Group 914"/>
            <p:cNvGrpSpPr>
              <a:grpSpLocks noChangeAspect="1"/>
            </p:cNvGrpSpPr>
            <p:nvPr/>
          </p:nvGrpSpPr>
          <p:grpSpPr bwMode="auto">
            <a:xfrm rot="10800000">
              <a:off x="3431270" y="2972555"/>
              <a:ext cx="164185" cy="381419"/>
              <a:chOff x="2405" y="2405"/>
              <a:chExt cx="175" cy="403"/>
            </a:xfrm>
          </p:grpSpPr>
          <p:sp>
            <p:nvSpPr>
              <p:cNvPr id="1180" name="Oval 91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Oval 91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91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Freeform 91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Freeform 91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Oval 92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0" name="Group 921"/>
            <p:cNvGrpSpPr>
              <a:grpSpLocks noChangeAspect="1"/>
            </p:cNvGrpSpPr>
            <p:nvPr/>
          </p:nvGrpSpPr>
          <p:grpSpPr bwMode="auto">
            <a:xfrm>
              <a:off x="3603400" y="2522268"/>
              <a:ext cx="164185" cy="381419"/>
              <a:chOff x="2405" y="2405"/>
              <a:chExt cx="175" cy="403"/>
            </a:xfrm>
          </p:grpSpPr>
          <p:sp>
            <p:nvSpPr>
              <p:cNvPr id="1174" name="Oval 92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Oval 9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Freeform 92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Freeform 92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Freeform 92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Oval 92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1" name="Group 928"/>
            <p:cNvGrpSpPr>
              <a:grpSpLocks noChangeAspect="1"/>
            </p:cNvGrpSpPr>
            <p:nvPr/>
          </p:nvGrpSpPr>
          <p:grpSpPr bwMode="auto">
            <a:xfrm rot="10800000">
              <a:off x="3606048" y="2972555"/>
              <a:ext cx="164185" cy="381419"/>
              <a:chOff x="2405" y="2405"/>
              <a:chExt cx="175" cy="403"/>
            </a:xfrm>
          </p:grpSpPr>
          <p:sp>
            <p:nvSpPr>
              <p:cNvPr id="1168" name="Oval 92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" name="Oval 93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Freeform 93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" name="Freeform 93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" name="Freeform 93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" name="Oval 93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2" name="Group 935"/>
            <p:cNvGrpSpPr>
              <a:grpSpLocks noChangeAspect="1"/>
            </p:cNvGrpSpPr>
            <p:nvPr/>
          </p:nvGrpSpPr>
          <p:grpSpPr bwMode="auto">
            <a:xfrm>
              <a:off x="3772881" y="2522268"/>
              <a:ext cx="164185" cy="381419"/>
              <a:chOff x="2405" y="2405"/>
              <a:chExt cx="175" cy="403"/>
            </a:xfrm>
          </p:grpSpPr>
          <p:sp>
            <p:nvSpPr>
              <p:cNvPr id="1162" name="Oval 93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" name="Oval 9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Freeform 93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" name="Freeform 93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" name="Freeform 94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" name="Oval 94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3" name="Group 942"/>
            <p:cNvGrpSpPr>
              <a:grpSpLocks noChangeAspect="1"/>
            </p:cNvGrpSpPr>
            <p:nvPr/>
          </p:nvGrpSpPr>
          <p:grpSpPr bwMode="auto">
            <a:xfrm rot="10800000">
              <a:off x="3775530" y="2972555"/>
              <a:ext cx="164185" cy="381419"/>
              <a:chOff x="2405" y="2405"/>
              <a:chExt cx="175" cy="403"/>
            </a:xfrm>
          </p:grpSpPr>
          <p:sp>
            <p:nvSpPr>
              <p:cNvPr id="1156" name="Oval 94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" name="Oval 94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Freeform 94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" name="Freeform 94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" name="Freeform 94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" name="Oval 94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4" name="Group 949"/>
            <p:cNvGrpSpPr>
              <a:grpSpLocks noChangeAspect="1"/>
            </p:cNvGrpSpPr>
            <p:nvPr/>
          </p:nvGrpSpPr>
          <p:grpSpPr bwMode="auto">
            <a:xfrm>
              <a:off x="3945011" y="2522268"/>
              <a:ext cx="164185" cy="381419"/>
              <a:chOff x="2405" y="2405"/>
              <a:chExt cx="175" cy="403"/>
            </a:xfrm>
          </p:grpSpPr>
          <p:sp>
            <p:nvSpPr>
              <p:cNvPr id="1150" name="Oval 95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" name="Oval 9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Freeform 95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" name="Freeform 95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" name="Freeform 95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" name="Oval 95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5" name="Group 956"/>
            <p:cNvGrpSpPr>
              <a:grpSpLocks noChangeAspect="1"/>
            </p:cNvGrpSpPr>
            <p:nvPr/>
          </p:nvGrpSpPr>
          <p:grpSpPr bwMode="auto">
            <a:xfrm rot="10800000">
              <a:off x="3947659" y="2972555"/>
              <a:ext cx="164185" cy="381419"/>
              <a:chOff x="2405" y="2405"/>
              <a:chExt cx="175" cy="403"/>
            </a:xfrm>
          </p:grpSpPr>
          <p:sp>
            <p:nvSpPr>
              <p:cNvPr id="1144" name="Oval 95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Oval 95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Freeform 95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Freeform 96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Freeform 96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" name="Oval 96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6" name="Group 963"/>
            <p:cNvGrpSpPr>
              <a:grpSpLocks noChangeAspect="1"/>
            </p:cNvGrpSpPr>
            <p:nvPr/>
          </p:nvGrpSpPr>
          <p:grpSpPr bwMode="auto">
            <a:xfrm>
              <a:off x="4125085" y="2408890"/>
              <a:ext cx="164185" cy="381419"/>
              <a:chOff x="2405" y="2405"/>
              <a:chExt cx="175" cy="403"/>
            </a:xfrm>
          </p:grpSpPr>
          <p:sp>
            <p:nvSpPr>
              <p:cNvPr id="1138" name="Oval 96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" name="Oval 9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Freeform 96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Freeform 96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" name="Freeform 96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" name="Oval 96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7" name="Group 970"/>
            <p:cNvGrpSpPr>
              <a:grpSpLocks noChangeAspect="1"/>
            </p:cNvGrpSpPr>
            <p:nvPr/>
          </p:nvGrpSpPr>
          <p:grpSpPr bwMode="auto">
            <a:xfrm rot="10800000">
              <a:off x="4127734" y="2967257"/>
              <a:ext cx="164185" cy="381419"/>
              <a:chOff x="2405" y="2405"/>
              <a:chExt cx="175" cy="403"/>
            </a:xfrm>
          </p:grpSpPr>
          <p:sp>
            <p:nvSpPr>
              <p:cNvPr id="1132" name="Oval 97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Oval 97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Freeform 97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Freeform 97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Freeform 97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Oval 97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8" name="Group 977"/>
            <p:cNvGrpSpPr>
              <a:grpSpLocks noChangeAspect="1"/>
            </p:cNvGrpSpPr>
            <p:nvPr/>
          </p:nvGrpSpPr>
          <p:grpSpPr bwMode="auto">
            <a:xfrm>
              <a:off x="4299863" y="2408890"/>
              <a:ext cx="164185" cy="381419"/>
              <a:chOff x="2405" y="2405"/>
              <a:chExt cx="175" cy="403"/>
            </a:xfrm>
          </p:grpSpPr>
          <p:sp>
            <p:nvSpPr>
              <p:cNvPr id="1126" name="Oval 97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Oval 9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98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98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98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Oval 98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9" name="Group 984"/>
            <p:cNvGrpSpPr>
              <a:grpSpLocks noChangeAspect="1"/>
            </p:cNvGrpSpPr>
            <p:nvPr/>
          </p:nvGrpSpPr>
          <p:grpSpPr bwMode="auto">
            <a:xfrm rot="10800000">
              <a:off x="4302511" y="3075337"/>
              <a:ext cx="164185" cy="381419"/>
              <a:chOff x="2405" y="2405"/>
              <a:chExt cx="175" cy="403"/>
            </a:xfrm>
          </p:grpSpPr>
          <p:sp>
            <p:nvSpPr>
              <p:cNvPr id="1120" name="Oval 98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Oval 98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2" name="Freeform 98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3" name="Freeform 98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4" name="Freeform 98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5" name="Oval 99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0" name="Group 991"/>
            <p:cNvGrpSpPr>
              <a:grpSpLocks noChangeAspect="1"/>
            </p:cNvGrpSpPr>
            <p:nvPr/>
          </p:nvGrpSpPr>
          <p:grpSpPr bwMode="auto">
            <a:xfrm>
              <a:off x="4469345" y="2476440"/>
              <a:ext cx="164185" cy="381419"/>
              <a:chOff x="2405" y="2405"/>
              <a:chExt cx="175" cy="403"/>
            </a:xfrm>
          </p:grpSpPr>
          <p:sp>
            <p:nvSpPr>
              <p:cNvPr id="1114" name="Oval 99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Oval 9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Freeform 99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Freeform 99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Freeform 99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Oval 99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1" name="Group 998"/>
            <p:cNvGrpSpPr>
              <a:grpSpLocks noChangeAspect="1"/>
            </p:cNvGrpSpPr>
            <p:nvPr/>
          </p:nvGrpSpPr>
          <p:grpSpPr bwMode="auto">
            <a:xfrm rot="10800000">
              <a:off x="4471993" y="3021297"/>
              <a:ext cx="164185" cy="381419"/>
              <a:chOff x="2405" y="2405"/>
              <a:chExt cx="175" cy="403"/>
            </a:xfrm>
          </p:grpSpPr>
          <p:sp>
            <p:nvSpPr>
              <p:cNvPr id="1108" name="Oval 99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9" name="Oval 100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Freeform 100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Freeform 100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Freeform 100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Oval 100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2" name="Group 1005"/>
            <p:cNvGrpSpPr>
              <a:grpSpLocks noChangeAspect="1"/>
            </p:cNvGrpSpPr>
            <p:nvPr/>
          </p:nvGrpSpPr>
          <p:grpSpPr bwMode="auto">
            <a:xfrm>
              <a:off x="4641475" y="2516970"/>
              <a:ext cx="164185" cy="381419"/>
              <a:chOff x="2405" y="2405"/>
              <a:chExt cx="175" cy="403"/>
            </a:xfrm>
          </p:grpSpPr>
          <p:sp>
            <p:nvSpPr>
              <p:cNvPr id="1102" name="Oval 100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Oval 100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4" name="Freeform 100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5" name="Freeform 100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" name="Freeform 101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7" name="Oval 101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3" name="Group 1012"/>
            <p:cNvGrpSpPr>
              <a:grpSpLocks noChangeAspect="1"/>
            </p:cNvGrpSpPr>
            <p:nvPr/>
          </p:nvGrpSpPr>
          <p:grpSpPr bwMode="auto">
            <a:xfrm rot="10800000">
              <a:off x="4644123" y="2967257"/>
              <a:ext cx="164185" cy="381419"/>
              <a:chOff x="2405" y="2405"/>
              <a:chExt cx="175" cy="403"/>
            </a:xfrm>
          </p:grpSpPr>
          <p:sp>
            <p:nvSpPr>
              <p:cNvPr id="1096" name="Oval 101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Oval 101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Freeform 101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Freeform 101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Freeform 101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Oval 101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4" name="Group 1019"/>
            <p:cNvGrpSpPr>
              <a:grpSpLocks noChangeAspect="1"/>
            </p:cNvGrpSpPr>
            <p:nvPr/>
          </p:nvGrpSpPr>
          <p:grpSpPr bwMode="auto">
            <a:xfrm>
              <a:off x="4821549" y="2516970"/>
              <a:ext cx="164185" cy="381419"/>
              <a:chOff x="2405" y="2405"/>
              <a:chExt cx="175" cy="403"/>
            </a:xfrm>
          </p:grpSpPr>
          <p:sp>
            <p:nvSpPr>
              <p:cNvPr id="1090" name="Oval 102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Oval 102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Freeform 102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Freeform 102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Freeform 102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Oval 102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5" name="Group 1026"/>
            <p:cNvGrpSpPr>
              <a:grpSpLocks noChangeAspect="1"/>
            </p:cNvGrpSpPr>
            <p:nvPr/>
          </p:nvGrpSpPr>
          <p:grpSpPr bwMode="auto">
            <a:xfrm rot="10800000">
              <a:off x="4824197" y="2967257"/>
              <a:ext cx="164185" cy="381419"/>
              <a:chOff x="2405" y="2405"/>
              <a:chExt cx="175" cy="403"/>
            </a:xfrm>
          </p:grpSpPr>
          <p:sp>
            <p:nvSpPr>
              <p:cNvPr id="1084" name="Oval 102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Oval 102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Freeform 102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Freeform 103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Freeform 103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Oval 103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6" name="Group 1033"/>
            <p:cNvGrpSpPr>
              <a:grpSpLocks noChangeAspect="1"/>
            </p:cNvGrpSpPr>
            <p:nvPr/>
          </p:nvGrpSpPr>
          <p:grpSpPr bwMode="auto">
            <a:xfrm>
              <a:off x="4996327" y="2516970"/>
              <a:ext cx="164185" cy="381419"/>
              <a:chOff x="2405" y="2405"/>
              <a:chExt cx="175" cy="403"/>
            </a:xfrm>
          </p:grpSpPr>
          <p:sp>
            <p:nvSpPr>
              <p:cNvPr id="1078" name="Oval 103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Oval 103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103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Freeform 103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Freeform 103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Oval 103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7" name="Group 1040"/>
            <p:cNvGrpSpPr>
              <a:grpSpLocks noChangeAspect="1"/>
            </p:cNvGrpSpPr>
            <p:nvPr/>
          </p:nvGrpSpPr>
          <p:grpSpPr bwMode="auto">
            <a:xfrm rot="10800000">
              <a:off x="4998975" y="2967257"/>
              <a:ext cx="164185" cy="381419"/>
              <a:chOff x="2405" y="2405"/>
              <a:chExt cx="175" cy="403"/>
            </a:xfrm>
          </p:grpSpPr>
          <p:sp>
            <p:nvSpPr>
              <p:cNvPr id="1072" name="Oval 104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3" name="Oval 104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104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104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104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Oval 104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8" name="Group 1047"/>
            <p:cNvGrpSpPr>
              <a:grpSpLocks noChangeAspect="1"/>
            </p:cNvGrpSpPr>
            <p:nvPr/>
          </p:nvGrpSpPr>
          <p:grpSpPr bwMode="auto">
            <a:xfrm>
              <a:off x="5165808" y="2516970"/>
              <a:ext cx="164185" cy="381419"/>
              <a:chOff x="2405" y="2405"/>
              <a:chExt cx="175" cy="403"/>
            </a:xfrm>
          </p:grpSpPr>
          <p:sp>
            <p:nvSpPr>
              <p:cNvPr id="1066" name="Oval 104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Oval 104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05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" name="Freeform 105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Freeform 105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1" name="Oval 105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9" name="Group 1054"/>
            <p:cNvGrpSpPr>
              <a:grpSpLocks noChangeAspect="1"/>
            </p:cNvGrpSpPr>
            <p:nvPr/>
          </p:nvGrpSpPr>
          <p:grpSpPr bwMode="auto">
            <a:xfrm rot="10800000">
              <a:off x="5168457" y="2967257"/>
              <a:ext cx="164185" cy="381419"/>
              <a:chOff x="2405" y="2405"/>
              <a:chExt cx="175" cy="403"/>
            </a:xfrm>
          </p:grpSpPr>
          <p:sp>
            <p:nvSpPr>
              <p:cNvPr id="1060" name="Oval 105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Oval 105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Freeform 105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3" name="Freeform 105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05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Oval 106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0" name="Group 1061"/>
            <p:cNvGrpSpPr>
              <a:grpSpLocks noChangeAspect="1"/>
            </p:cNvGrpSpPr>
            <p:nvPr/>
          </p:nvGrpSpPr>
          <p:grpSpPr bwMode="auto">
            <a:xfrm>
              <a:off x="5337938" y="2516970"/>
              <a:ext cx="164185" cy="381419"/>
              <a:chOff x="2405" y="2405"/>
              <a:chExt cx="175" cy="403"/>
            </a:xfrm>
          </p:grpSpPr>
          <p:sp>
            <p:nvSpPr>
              <p:cNvPr id="1054" name="Oval 106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Oval 106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Freeform 106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Freeform 106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106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Oval 106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1" name="Group 1068"/>
            <p:cNvGrpSpPr>
              <a:grpSpLocks noChangeAspect="1"/>
            </p:cNvGrpSpPr>
            <p:nvPr/>
          </p:nvGrpSpPr>
          <p:grpSpPr bwMode="auto">
            <a:xfrm rot="10800000">
              <a:off x="5340586" y="2967257"/>
              <a:ext cx="169482" cy="384068"/>
              <a:chOff x="2405" y="2402"/>
              <a:chExt cx="181" cy="406"/>
            </a:xfrm>
          </p:grpSpPr>
          <p:sp>
            <p:nvSpPr>
              <p:cNvPr id="1048" name="Oval 1069"/>
              <p:cNvSpPr>
                <a:spLocks noChangeAspect="1" noChangeArrowheads="1"/>
              </p:cNvSpPr>
              <p:nvPr/>
            </p:nvSpPr>
            <p:spPr bwMode="auto">
              <a:xfrm>
                <a:off x="2411" y="2402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9" name="Oval 107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0" name="Freeform 107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1" name="Freeform 107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Freeform 107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Oval 107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2" name="Group 1075"/>
            <p:cNvGrpSpPr>
              <a:grpSpLocks noChangeAspect="1"/>
            </p:cNvGrpSpPr>
            <p:nvPr/>
          </p:nvGrpSpPr>
          <p:grpSpPr bwMode="auto">
            <a:xfrm>
              <a:off x="5518012" y="2511673"/>
              <a:ext cx="164185" cy="381419"/>
              <a:chOff x="2405" y="2405"/>
              <a:chExt cx="175" cy="403"/>
            </a:xfrm>
          </p:grpSpPr>
          <p:sp>
            <p:nvSpPr>
              <p:cNvPr id="1042" name="Oval 107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" name="Oval 107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107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Freeform 107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Freeform 108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Oval 108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3" name="Group 1082"/>
            <p:cNvGrpSpPr>
              <a:grpSpLocks noChangeAspect="1"/>
            </p:cNvGrpSpPr>
            <p:nvPr/>
          </p:nvGrpSpPr>
          <p:grpSpPr bwMode="auto">
            <a:xfrm rot="10800000">
              <a:off x="5520660" y="2961960"/>
              <a:ext cx="164185" cy="381419"/>
              <a:chOff x="2405" y="2405"/>
              <a:chExt cx="175" cy="403"/>
            </a:xfrm>
          </p:grpSpPr>
          <p:sp>
            <p:nvSpPr>
              <p:cNvPr id="1036" name="Oval 10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" name="Oval 10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10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Freeform 10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Freeform 10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Oval 10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4" name="Group 1089"/>
            <p:cNvGrpSpPr>
              <a:grpSpLocks noChangeAspect="1"/>
            </p:cNvGrpSpPr>
            <p:nvPr/>
          </p:nvGrpSpPr>
          <p:grpSpPr bwMode="auto">
            <a:xfrm>
              <a:off x="5692790" y="2511673"/>
              <a:ext cx="164185" cy="381419"/>
              <a:chOff x="2405" y="2405"/>
              <a:chExt cx="175" cy="403"/>
            </a:xfrm>
          </p:grpSpPr>
          <p:sp>
            <p:nvSpPr>
              <p:cNvPr id="1030" name="Oval 10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" name="Oval 10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Freeform 10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Freeform 10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Freeform 10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" name="Oval 10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5" name="Group 1096"/>
            <p:cNvGrpSpPr>
              <a:grpSpLocks noChangeAspect="1"/>
            </p:cNvGrpSpPr>
            <p:nvPr/>
          </p:nvGrpSpPr>
          <p:grpSpPr bwMode="auto">
            <a:xfrm rot="10800000">
              <a:off x="5695438" y="2961960"/>
              <a:ext cx="164185" cy="381419"/>
              <a:chOff x="2405" y="2405"/>
              <a:chExt cx="175" cy="403"/>
            </a:xfrm>
          </p:grpSpPr>
          <p:sp>
            <p:nvSpPr>
              <p:cNvPr id="1024" name="Oval 10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" name="Oval 10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Freeform 10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Freeform 11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Freeform 11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Oval 11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6" name="Group 1103"/>
            <p:cNvGrpSpPr>
              <a:grpSpLocks noChangeAspect="1"/>
            </p:cNvGrpSpPr>
            <p:nvPr/>
          </p:nvGrpSpPr>
          <p:grpSpPr bwMode="auto">
            <a:xfrm>
              <a:off x="5862272" y="2511673"/>
              <a:ext cx="164185" cy="381419"/>
              <a:chOff x="2405" y="2405"/>
              <a:chExt cx="175" cy="403"/>
            </a:xfrm>
          </p:grpSpPr>
          <p:sp>
            <p:nvSpPr>
              <p:cNvPr id="1018" name="Oval 11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9" name="Oval 11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Freeform 11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1" name="Freeform 11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Freeform 11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3" name="Oval 11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7" name="Group 1110"/>
            <p:cNvGrpSpPr>
              <a:grpSpLocks noChangeAspect="1"/>
            </p:cNvGrpSpPr>
            <p:nvPr/>
          </p:nvGrpSpPr>
          <p:grpSpPr bwMode="auto">
            <a:xfrm rot="10800000">
              <a:off x="5864920" y="2961960"/>
              <a:ext cx="164185" cy="381419"/>
              <a:chOff x="2405" y="2405"/>
              <a:chExt cx="175" cy="403"/>
            </a:xfrm>
          </p:grpSpPr>
          <p:sp>
            <p:nvSpPr>
              <p:cNvPr id="1012" name="Oval 11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Oval 11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Freeform 11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Freeform 11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6" name="Freeform 11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7" name="Oval 11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8" name="Group 1117"/>
            <p:cNvGrpSpPr>
              <a:grpSpLocks noChangeAspect="1"/>
            </p:cNvGrpSpPr>
            <p:nvPr/>
          </p:nvGrpSpPr>
          <p:grpSpPr bwMode="auto">
            <a:xfrm>
              <a:off x="6034402" y="2511673"/>
              <a:ext cx="164185" cy="381419"/>
              <a:chOff x="2405" y="2405"/>
              <a:chExt cx="175" cy="403"/>
            </a:xfrm>
          </p:grpSpPr>
          <p:sp>
            <p:nvSpPr>
              <p:cNvPr id="1006" name="Oval 11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Oval 11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Freeform 11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Freeform 11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Freeform 11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Oval 11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9" name="Group 1124"/>
            <p:cNvGrpSpPr>
              <a:grpSpLocks noChangeAspect="1"/>
            </p:cNvGrpSpPr>
            <p:nvPr/>
          </p:nvGrpSpPr>
          <p:grpSpPr bwMode="auto">
            <a:xfrm rot="10800000">
              <a:off x="6037050" y="2961960"/>
              <a:ext cx="164185" cy="381419"/>
              <a:chOff x="2405" y="2405"/>
              <a:chExt cx="175" cy="403"/>
            </a:xfrm>
          </p:grpSpPr>
          <p:sp>
            <p:nvSpPr>
              <p:cNvPr id="1000" name="Oval 11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Oval 11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Freeform 11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Freeform 11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Freeform 11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Oval 11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3" name="Group 1131"/>
            <p:cNvGrpSpPr>
              <a:grpSpLocks noChangeAspect="1"/>
            </p:cNvGrpSpPr>
            <p:nvPr/>
          </p:nvGrpSpPr>
          <p:grpSpPr bwMode="auto">
            <a:xfrm>
              <a:off x="6207347" y="2499436"/>
              <a:ext cx="2772613" cy="842301"/>
              <a:chOff x="3326" y="1190"/>
              <a:chExt cx="1047" cy="318"/>
            </a:xfrm>
          </p:grpSpPr>
          <p:grpSp>
            <p:nvGrpSpPr>
              <p:cNvPr id="744" name="Group 1132"/>
              <p:cNvGrpSpPr>
                <a:grpSpLocks noChangeAspect="1"/>
              </p:cNvGrpSpPr>
              <p:nvPr/>
            </p:nvGrpSpPr>
            <p:grpSpPr bwMode="auto">
              <a:xfrm>
                <a:off x="3326" y="1194"/>
                <a:ext cx="62" cy="144"/>
                <a:chOff x="2405" y="2405"/>
                <a:chExt cx="175" cy="403"/>
              </a:xfrm>
            </p:grpSpPr>
            <p:sp>
              <p:nvSpPr>
                <p:cNvPr id="962" name="Oval 113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3" name="Oval 11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4" name="Freeform 113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5" name="Freeform 113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6" name="Freeform 113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7" name="Oval 11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5" name="Group 1139"/>
              <p:cNvGrpSpPr>
                <a:grpSpLocks noChangeAspect="1"/>
              </p:cNvGrpSpPr>
              <p:nvPr/>
            </p:nvGrpSpPr>
            <p:grpSpPr bwMode="auto">
              <a:xfrm rot="10800000">
                <a:off x="3327" y="1364"/>
                <a:ext cx="62" cy="144"/>
                <a:chOff x="2405" y="2405"/>
                <a:chExt cx="175" cy="403"/>
              </a:xfrm>
            </p:grpSpPr>
            <p:sp>
              <p:nvSpPr>
                <p:cNvPr id="956" name="Oval 114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7" name="Oval 11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8" name="Freeform 114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9" name="Freeform 114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0" name="Freeform 114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1" name="Oval 11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6" name="Group 1146"/>
              <p:cNvGrpSpPr>
                <a:grpSpLocks noChangeAspect="1"/>
              </p:cNvGrpSpPr>
              <p:nvPr/>
            </p:nvGrpSpPr>
            <p:grpSpPr bwMode="auto">
              <a:xfrm>
                <a:off x="3392" y="1194"/>
                <a:ext cx="62" cy="144"/>
                <a:chOff x="2405" y="2405"/>
                <a:chExt cx="175" cy="403"/>
              </a:xfrm>
            </p:grpSpPr>
            <p:sp>
              <p:nvSpPr>
                <p:cNvPr id="950" name="Oval 114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1" name="Oval 11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2" name="Freeform 114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3" name="Freeform 115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4" name="Freeform 115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5" name="Oval 11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7" name="Group 1153"/>
              <p:cNvGrpSpPr>
                <a:grpSpLocks noChangeAspect="1"/>
              </p:cNvGrpSpPr>
              <p:nvPr/>
            </p:nvGrpSpPr>
            <p:grpSpPr bwMode="auto">
              <a:xfrm rot="10800000">
                <a:off x="3393" y="1364"/>
                <a:ext cx="62" cy="144"/>
                <a:chOff x="2405" y="2405"/>
                <a:chExt cx="175" cy="403"/>
              </a:xfrm>
            </p:grpSpPr>
            <p:sp>
              <p:nvSpPr>
                <p:cNvPr id="944" name="Oval 115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5" name="Oval 11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6" name="Freeform 115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7" name="Freeform 115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8" name="Freeform 115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9" name="Oval 11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8" name="Group 1160"/>
              <p:cNvGrpSpPr>
                <a:grpSpLocks noChangeAspect="1"/>
              </p:cNvGrpSpPr>
              <p:nvPr/>
            </p:nvGrpSpPr>
            <p:grpSpPr bwMode="auto">
              <a:xfrm>
                <a:off x="3456" y="1194"/>
                <a:ext cx="62" cy="144"/>
                <a:chOff x="2405" y="2405"/>
                <a:chExt cx="175" cy="403"/>
              </a:xfrm>
            </p:grpSpPr>
            <p:sp>
              <p:nvSpPr>
                <p:cNvPr id="938" name="Oval 116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9" name="Oval 116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0" name="Freeform 116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1" name="Freeform 116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" name="Freeform 116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3" name="Oval 11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9" name="Group 1167"/>
              <p:cNvGrpSpPr>
                <a:grpSpLocks noChangeAspect="1"/>
              </p:cNvGrpSpPr>
              <p:nvPr/>
            </p:nvGrpSpPr>
            <p:grpSpPr bwMode="auto">
              <a:xfrm rot="10800000">
                <a:off x="3457" y="1364"/>
                <a:ext cx="62" cy="144"/>
                <a:chOff x="2405" y="2405"/>
                <a:chExt cx="175" cy="403"/>
              </a:xfrm>
            </p:grpSpPr>
            <p:sp>
              <p:nvSpPr>
                <p:cNvPr id="932" name="Oval 116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3" name="Oval 116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4" name="Freeform 117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5" name="Freeform 117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6" name="Freeform 117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7" name="Oval 11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0" name="Group 1174"/>
              <p:cNvGrpSpPr>
                <a:grpSpLocks noChangeAspect="1"/>
              </p:cNvGrpSpPr>
              <p:nvPr/>
            </p:nvGrpSpPr>
            <p:grpSpPr bwMode="auto">
              <a:xfrm>
                <a:off x="3521" y="1194"/>
                <a:ext cx="62" cy="144"/>
                <a:chOff x="2405" y="2405"/>
                <a:chExt cx="175" cy="403"/>
              </a:xfrm>
            </p:grpSpPr>
            <p:sp>
              <p:nvSpPr>
                <p:cNvPr id="926" name="Oval 117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7" name="Oval 117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8" name="Freeform 117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9" name="Freeform 117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0" name="Freeform 117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1" name="Oval 11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1" name="Group 1181"/>
              <p:cNvGrpSpPr>
                <a:grpSpLocks noChangeAspect="1"/>
              </p:cNvGrpSpPr>
              <p:nvPr/>
            </p:nvGrpSpPr>
            <p:grpSpPr bwMode="auto">
              <a:xfrm rot="10800000">
                <a:off x="3522" y="1364"/>
                <a:ext cx="62" cy="144"/>
                <a:chOff x="2405" y="2405"/>
                <a:chExt cx="175" cy="403"/>
              </a:xfrm>
            </p:grpSpPr>
            <p:sp>
              <p:nvSpPr>
                <p:cNvPr id="920" name="Oval 118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" name="Oval 118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" name="Freeform 118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3" name="Freeform 118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4" name="Freeform 118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5" name="Oval 11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2" name="Group 1188"/>
              <p:cNvGrpSpPr>
                <a:grpSpLocks noChangeAspect="1"/>
              </p:cNvGrpSpPr>
              <p:nvPr/>
            </p:nvGrpSpPr>
            <p:grpSpPr bwMode="auto">
              <a:xfrm>
                <a:off x="3589" y="1192"/>
                <a:ext cx="62" cy="144"/>
                <a:chOff x="2405" y="2405"/>
                <a:chExt cx="175" cy="403"/>
              </a:xfrm>
            </p:grpSpPr>
            <p:sp>
              <p:nvSpPr>
                <p:cNvPr id="914" name="Oval 118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5" name="Oval 119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" name="Freeform 119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" name="Freeform 119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" name="Freeform 119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9" name="Oval 11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3" name="Group 1195"/>
              <p:cNvGrpSpPr>
                <a:grpSpLocks noChangeAspect="1"/>
              </p:cNvGrpSpPr>
              <p:nvPr/>
            </p:nvGrpSpPr>
            <p:grpSpPr bwMode="auto">
              <a:xfrm rot="10800000">
                <a:off x="3590" y="1362"/>
                <a:ext cx="62" cy="144"/>
                <a:chOff x="2405" y="2405"/>
                <a:chExt cx="175" cy="403"/>
              </a:xfrm>
            </p:grpSpPr>
            <p:sp>
              <p:nvSpPr>
                <p:cNvPr id="908" name="Oval 119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9" name="Oval 119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0" name="Freeform 119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1" name="Freeform 119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" name="Freeform 120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" name="Oval 12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4" name="Group 1202"/>
              <p:cNvGrpSpPr>
                <a:grpSpLocks noChangeAspect="1"/>
              </p:cNvGrpSpPr>
              <p:nvPr/>
            </p:nvGrpSpPr>
            <p:grpSpPr bwMode="auto">
              <a:xfrm>
                <a:off x="3655" y="1192"/>
                <a:ext cx="62" cy="144"/>
                <a:chOff x="2405" y="2405"/>
                <a:chExt cx="175" cy="403"/>
              </a:xfrm>
            </p:grpSpPr>
            <p:sp>
              <p:nvSpPr>
                <p:cNvPr id="902" name="Oval 120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3" name="Oval 120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4" name="Freeform 120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5" name="Freeform 120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6" name="Freeform 120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7" name="Oval 12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5" name="Group 1209"/>
              <p:cNvGrpSpPr>
                <a:grpSpLocks noChangeAspect="1"/>
              </p:cNvGrpSpPr>
              <p:nvPr/>
            </p:nvGrpSpPr>
            <p:grpSpPr bwMode="auto">
              <a:xfrm rot="10800000">
                <a:off x="3656" y="1362"/>
                <a:ext cx="62" cy="144"/>
                <a:chOff x="2405" y="2405"/>
                <a:chExt cx="175" cy="403"/>
              </a:xfrm>
            </p:grpSpPr>
            <p:sp>
              <p:nvSpPr>
                <p:cNvPr id="896" name="Oval 121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7" name="Oval 121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8" name="Freeform 121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9" name="Freeform 121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0" name="Freeform 121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1" name="Oval 12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6" name="Group 1216"/>
              <p:cNvGrpSpPr>
                <a:grpSpLocks noChangeAspect="1"/>
              </p:cNvGrpSpPr>
              <p:nvPr/>
            </p:nvGrpSpPr>
            <p:grpSpPr bwMode="auto">
              <a:xfrm>
                <a:off x="3719" y="1192"/>
                <a:ext cx="62" cy="144"/>
                <a:chOff x="2405" y="2405"/>
                <a:chExt cx="175" cy="403"/>
              </a:xfrm>
            </p:grpSpPr>
            <p:sp>
              <p:nvSpPr>
                <p:cNvPr id="890" name="Oval 121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1" name="Oval 121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2" name="Freeform 121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3" name="Freeform 122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4" name="Freeform 122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5" name="Oval 12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7" name="Group 1223"/>
              <p:cNvGrpSpPr>
                <a:grpSpLocks noChangeAspect="1"/>
              </p:cNvGrpSpPr>
              <p:nvPr/>
            </p:nvGrpSpPr>
            <p:grpSpPr bwMode="auto">
              <a:xfrm rot="10800000">
                <a:off x="3720" y="1362"/>
                <a:ext cx="62" cy="144"/>
                <a:chOff x="2405" y="2405"/>
                <a:chExt cx="175" cy="403"/>
              </a:xfrm>
            </p:grpSpPr>
            <p:sp>
              <p:nvSpPr>
                <p:cNvPr id="884" name="Oval 122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5" name="Oval 122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6" name="Freeform 122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7" name="Freeform 122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8" name="Freeform 122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9" name="Oval 12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8" name="Group 1230"/>
              <p:cNvGrpSpPr>
                <a:grpSpLocks noChangeAspect="1"/>
              </p:cNvGrpSpPr>
              <p:nvPr/>
            </p:nvGrpSpPr>
            <p:grpSpPr bwMode="auto">
              <a:xfrm>
                <a:off x="3784" y="1192"/>
                <a:ext cx="62" cy="144"/>
                <a:chOff x="2405" y="2405"/>
                <a:chExt cx="175" cy="403"/>
              </a:xfrm>
            </p:grpSpPr>
            <p:sp>
              <p:nvSpPr>
                <p:cNvPr id="878" name="Oval 123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9" name="Oval 123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0" name="Freeform 123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1" name="Freeform 123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2" name="Freeform 123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3" name="Oval 12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9" name="Group 1237"/>
              <p:cNvGrpSpPr>
                <a:grpSpLocks noChangeAspect="1"/>
              </p:cNvGrpSpPr>
              <p:nvPr/>
            </p:nvGrpSpPr>
            <p:grpSpPr bwMode="auto">
              <a:xfrm rot="10800000">
                <a:off x="3785" y="1362"/>
                <a:ext cx="62" cy="144"/>
                <a:chOff x="2405" y="2405"/>
                <a:chExt cx="175" cy="403"/>
              </a:xfrm>
            </p:grpSpPr>
            <p:sp>
              <p:nvSpPr>
                <p:cNvPr id="872" name="Oval 12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3" name="Oval 123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4" name="Freeform 124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5" name="Freeform 124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6" name="Freeform 124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7" name="Oval 12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0" name="Group 1244"/>
              <p:cNvGrpSpPr>
                <a:grpSpLocks noChangeAspect="1"/>
              </p:cNvGrpSpPr>
              <p:nvPr/>
            </p:nvGrpSpPr>
            <p:grpSpPr bwMode="auto">
              <a:xfrm>
                <a:off x="3852" y="1192"/>
                <a:ext cx="62" cy="144"/>
                <a:chOff x="2405" y="2405"/>
                <a:chExt cx="175" cy="403"/>
              </a:xfrm>
            </p:grpSpPr>
            <p:sp>
              <p:nvSpPr>
                <p:cNvPr id="866" name="Oval 12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7" name="Oval 124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8" name="Freeform 124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9" name="Freeform 124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0" name="Freeform 124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1" name="Oval 12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1" name="Group 1251"/>
              <p:cNvGrpSpPr>
                <a:grpSpLocks noChangeAspect="1"/>
              </p:cNvGrpSpPr>
              <p:nvPr/>
            </p:nvGrpSpPr>
            <p:grpSpPr bwMode="auto">
              <a:xfrm rot="10800000">
                <a:off x="3853" y="1362"/>
                <a:ext cx="62" cy="144"/>
                <a:chOff x="2405" y="2405"/>
                <a:chExt cx="175" cy="403"/>
              </a:xfrm>
            </p:grpSpPr>
            <p:sp>
              <p:nvSpPr>
                <p:cNvPr id="860" name="Oval 12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" name="Oval 125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2" name="Freeform 125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3" name="Freeform 125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4" name="Freeform 125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5" name="Oval 125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2" name="Group 1258"/>
              <p:cNvGrpSpPr>
                <a:grpSpLocks noChangeAspect="1"/>
              </p:cNvGrpSpPr>
              <p:nvPr/>
            </p:nvGrpSpPr>
            <p:grpSpPr bwMode="auto">
              <a:xfrm>
                <a:off x="3918" y="1192"/>
                <a:ext cx="62" cy="144"/>
                <a:chOff x="2405" y="2405"/>
                <a:chExt cx="175" cy="403"/>
              </a:xfrm>
            </p:grpSpPr>
            <p:sp>
              <p:nvSpPr>
                <p:cNvPr id="854" name="Oval 12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5" name="Oval 126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6" name="Freeform 126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7" name="Freeform 126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8" name="Freeform 126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9" name="Oval 12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3" name="Group 1265"/>
              <p:cNvGrpSpPr>
                <a:grpSpLocks noChangeAspect="1"/>
              </p:cNvGrpSpPr>
              <p:nvPr/>
            </p:nvGrpSpPr>
            <p:grpSpPr bwMode="auto">
              <a:xfrm rot="10800000">
                <a:off x="3919" y="1362"/>
                <a:ext cx="62" cy="144"/>
                <a:chOff x="2405" y="2405"/>
                <a:chExt cx="175" cy="403"/>
              </a:xfrm>
            </p:grpSpPr>
            <p:sp>
              <p:nvSpPr>
                <p:cNvPr id="848" name="Oval 12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9" name="Oval 126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0" name="Freeform 126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1" name="Freeform 126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2" name="Freeform 127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3" name="Oval 127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4" name="Group 1272"/>
              <p:cNvGrpSpPr>
                <a:grpSpLocks noChangeAspect="1"/>
              </p:cNvGrpSpPr>
              <p:nvPr/>
            </p:nvGrpSpPr>
            <p:grpSpPr bwMode="auto">
              <a:xfrm>
                <a:off x="3982" y="1192"/>
                <a:ext cx="62" cy="144"/>
                <a:chOff x="2405" y="2405"/>
                <a:chExt cx="175" cy="403"/>
              </a:xfrm>
            </p:grpSpPr>
            <p:sp>
              <p:nvSpPr>
                <p:cNvPr id="842" name="Oval 12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3" name="Oval 127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4" name="Freeform 127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5" name="Freeform 127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6" name="Freeform 127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7" name="Oval 127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5" name="Group 1279"/>
              <p:cNvGrpSpPr>
                <a:grpSpLocks noChangeAspect="1"/>
              </p:cNvGrpSpPr>
              <p:nvPr/>
            </p:nvGrpSpPr>
            <p:grpSpPr bwMode="auto">
              <a:xfrm rot="10800000">
                <a:off x="3983" y="1362"/>
                <a:ext cx="62" cy="144"/>
                <a:chOff x="2405" y="2405"/>
                <a:chExt cx="175" cy="403"/>
              </a:xfrm>
            </p:grpSpPr>
            <p:sp>
              <p:nvSpPr>
                <p:cNvPr id="836" name="Oval 12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7" name="Oval 128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8" name="Freeform 128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9" name="Freeform 128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0" name="Freeform 128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1" name="Oval 128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6" name="Group 1286"/>
              <p:cNvGrpSpPr>
                <a:grpSpLocks noChangeAspect="1"/>
              </p:cNvGrpSpPr>
              <p:nvPr/>
            </p:nvGrpSpPr>
            <p:grpSpPr bwMode="auto">
              <a:xfrm>
                <a:off x="4047" y="1192"/>
                <a:ext cx="62" cy="144"/>
                <a:chOff x="2405" y="2405"/>
                <a:chExt cx="175" cy="403"/>
              </a:xfrm>
            </p:grpSpPr>
            <p:sp>
              <p:nvSpPr>
                <p:cNvPr id="830" name="Oval 12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1" name="Oval 128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2" name="Freeform 128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3" name="Freeform 129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" name="Freeform 129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" name="Oval 129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7" name="Group 1293"/>
              <p:cNvGrpSpPr>
                <a:grpSpLocks noChangeAspect="1"/>
              </p:cNvGrpSpPr>
              <p:nvPr/>
            </p:nvGrpSpPr>
            <p:grpSpPr bwMode="auto">
              <a:xfrm rot="10800000">
                <a:off x="4048" y="1362"/>
                <a:ext cx="62" cy="144"/>
                <a:chOff x="2405" y="2405"/>
                <a:chExt cx="175" cy="403"/>
              </a:xfrm>
            </p:grpSpPr>
            <p:sp>
              <p:nvSpPr>
                <p:cNvPr id="824" name="Oval 12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5" name="Oval 129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6" name="Freeform 129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7" name="Freeform 129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8" name="Freeform 129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9" name="Oval 129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8" name="Group 1300"/>
              <p:cNvGrpSpPr>
                <a:grpSpLocks noChangeAspect="1"/>
              </p:cNvGrpSpPr>
              <p:nvPr/>
            </p:nvGrpSpPr>
            <p:grpSpPr bwMode="auto">
              <a:xfrm>
                <a:off x="4115" y="1190"/>
                <a:ext cx="62" cy="144"/>
                <a:chOff x="2405" y="2405"/>
                <a:chExt cx="175" cy="403"/>
              </a:xfrm>
            </p:grpSpPr>
            <p:sp>
              <p:nvSpPr>
                <p:cNvPr id="818" name="Oval 13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9" name="Oval 130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0" name="Freeform 130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" name="Freeform 130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" name="Freeform 130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" name="Oval 130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9" name="Group 1307"/>
              <p:cNvGrpSpPr>
                <a:grpSpLocks noChangeAspect="1"/>
              </p:cNvGrpSpPr>
              <p:nvPr/>
            </p:nvGrpSpPr>
            <p:grpSpPr bwMode="auto">
              <a:xfrm rot="10800000">
                <a:off x="4116" y="1360"/>
                <a:ext cx="62" cy="144"/>
                <a:chOff x="2405" y="2405"/>
                <a:chExt cx="175" cy="403"/>
              </a:xfrm>
            </p:grpSpPr>
            <p:sp>
              <p:nvSpPr>
                <p:cNvPr id="812" name="Oval 13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3" name="Oval 130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4" name="Freeform 131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5" name="Freeform 131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6" name="Freeform 131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7" name="Oval 131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0" name="Group 1314"/>
              <p:cNvGrpSpPr>
                <a:grpSpLocks noChangeAspect="1"/>
              </p:cNvGrpSpPr>
              <p:nvPr/>
            </p:nvGrpSpPr>
            <p:grpSpPr bwMode="auto">
              <a:xfrm>
                <a:off x="4181" y="1190"/>
                <a:ext cx="62" cy="144"/>
                <a:chOff x="2405" y="2405"/>
                <a:chExt cx="175" cy="403"/>
              </a:xfrm>
            </p:grpSpPr>
            <p:sp>
              <p:nvSpPr>
                <p:cNvPr id="806" name="Oval 13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7" name="Oval 131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" name="Freeform 131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" name="Freeform 131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" name="Freeform 131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" name="Oval 132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1" name="Group 1321"/>
              <p:cNvGrpSpPr>
                <a:grpSpLocks noChangeAspect="1"/>
              </p:cNvGrpSpPr>
              <p:nvPr/>
            </p:nvGrpSpPr>
            <p:grpSpPr bwMode="auto">
              <a:xfrm rot="10800000">
                <a:off x="4182" y="1360"/>
                <a:ext cx="62" cy="144"/>
                <a:chOff x="2405" y="2405"/>
                <a:chExt cx="175" cy="403"/>
              </a:xfrm>
            </p:grpSpPr>
            <p:sp>
              <p:nvSpPr>
                <p:cNvPr id="800" name="Oval 13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" name="Oval 132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" name="Freeform 132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" name="Freeform 132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" name="Freeform 132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5" name="Oval 132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2" name="Group 1328"/>
              <p:cNvGrpSpPr>
                <a:grpSpLocks noChangeAspect="1"/>
              </p:cNvGrpSpPr>
              <p:nvPr/>
            </p:nvGrpSpPr>
            <p:grpSpPr bwMode="auto">
              <a:xfrm>
                <a:off x="4245" y="1190"/>
                <a:ext cx="62" cy="144"/>
                <a:chOff x="2405" y="2405"/>
                <a:chExt cx="175" cy="403"/>
              </a:xfrm>
            </p:grpSpPr>
            <p:sp>
              <p:nvSpPr>
                <p:cNvPr id="794" name="Oval 13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" name="Oval 133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" name="Freeform 133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" name="Freeform 133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" name="Freeform 133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9" name="Oval 13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3" name="Group 1335"/>
              <p:cNvGrpSpPr>
                <a:grpSpLocks noChangeAspect="1"/>
              </p:cNvGrpSpPr>
              <p:nvPr/>
            </p:nvGrpSpPr>
            <p:grpSpPr bwMode="auto">
              <a:xfrm rot="10800000">
                <a:off x="4246" y="1360"/>
                <a:ext cx="62" cy="144"/>
                <a:chOff x="2405" y="2405"/>
                <a:chExt cx="175" cy="403"/>
              </a:xfrm>
            </p:grpSpPr>
            <p:sp>
              <p:nvSpPr>
                <p:cNvPr id="788" name="Oval 13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" name="Oval 133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" name="Freeform 133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" name="Freeform 133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" name="Freeform 134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" name="Oval 13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4" name="Group 1342"/>
              <p:cNvGrpSpPr>
                <a:grpSpLocks noChangeAspect="1"/>
              </p:cNvGrpSpPr>
              <p:nvPr/>
            </p:nvGrpSpPr>
            <p:grpSpPr bwMode="auto">
              <a:xfrm>
                <a:off x="4310" y="1190"/>
                <a:ext cx="62" cy="144"/>
                <a:chOff x="2405" y="2405"/>
                <a:chExt cx="175" cy="403"/>
              </a:xfrm>
            </p:grpSpPr>
            <p:sp>
              <p:nvSpPr>
                <p:cNvPr id="782" name="Oval 13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3" name="Oval 134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4" name="Freeform 134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5" name="Freeform 134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6" name="Freeform 134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" name="Oval 13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5" name="Group 1349"/>
              <p:cNvGrpSpPr>
                <a:grpSpLocks noChangeAspect="1"/>
              </p:cNvGrpSpPr>
              <p:nvPr/>
            </p:nvGrpSpPr>
            <p:grpSpPr bwMode="auto">
              <a:xfrm rot="10800000">
                <a:off x="4311" y="1360"/>
                <a:ext cx="62" cy="144"/>
                <a:chOff x="2405" y="2405"/>
                <a:chExt cx="175" cy="403"/>
              </a:xfrm>
            </p:grpSpPr>
            <p:sp>
              <p:nvSpPr>
                <p:cNvPr id="776" name="Oval 13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" name="Oval 135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" name="Freeform 135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" name="Freeform 135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" name="Freeform 135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" name="Oval 13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2" name="Group 1563"/>
            <p:cNvGrpSpPr>
              <a:grpSpLocks/>
            </p:cNvGrpSpPr>
            <p:nvPr/>
          </p:nvGrpSpPr>
          <p:grpSpPr bwMode="auto">
            <a:xfrm>
              <a:off x="1352380" y="2342969"/>
              <a:ext cx="860425" cy="1096962"/>
              <a:chOff x="292" y="2709"/>
              <a:chExt cx="567" cy="723"/>
            </a:xfrm>
          </p:grpSpPr>
          <p:sp>
            <p:nvSpPr>
              <p:cNvPr id="728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3" name="Group 1563"/>
            <p:cNvGrpSpPr>
              <a:grpSpLocks/>
            </p:cNvGrpSpPr>
            <p:nvPr/>
          </p:nvGrpSpPr>
          <p:grpSpPr bwMode="auto">
            <a:xfrm>
              <a:off x="3430424" y="2364604"/>
              <a:ext cx="860425" cy="1096962"/>
              <a:chOff x="292" y="2709"/>
              <a:chExt cx="567" cy="723"/>
            </a:xfrm>
          </p:grpSpPr>
          <p:sp>
            <p:nvSpPr>
              <p:cNvPr id="715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4" name="Rechteck 713"/>
            <p:cNvSpPr/>
            <p:nvPr/>
          </p:nvSpPr>
          <p:spPr>
            <a:xfrm>
              <a:off x="5502123" y="2364604"/>
              <a:ext cx="3635931" cy="12328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6" name="Pfeil nach rechts 1415"/>
            <p:cNvSpPr/>
            <p:nvPr/>
          </p:nvSpPr>
          <p:spPr>
            <a:xfrm>
              <a:off x="1471741" y="2094046"/>
              <a:ext cx="575768" cy="24892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Pfeil nach rechts 1416"/>
            <p:cNvSpPr/>
            <p:nvPr/>
          </p:nvSpPr>
          <p:spPr>
            <a:xfrm flipH="1">
              <a:off x="3496711" y="2089979"/>
              <a:ext cx="571107" cy="25299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5" name="Gruppierung 2124"/>
          <p:cNvGrpSpPr/>
          <p:nvPr/>
        </p:nvGrpSpPr>
        <p:grpSpPr>
          <a:xfrm>
            <a:off x="3917962" y="3083941"/>
            <a:ext cx="8486119" cy="1232813"/>
            <a:chOff x="457355" y="3773770"/>
            <a:chExt cx="8486119" cy="1232813"/>
          </a:xfrm>
        </p:grpSpPr>
        <p:grpSp>
          <p:nvGrpSpPr>
            <p:cNvPr id="1900" name="Group 682"/>
            <p:cNvGrpSpPr>
              <a:grpSpLocks noChangeAspect="1"/>
            </p:cNvGrpSpPr>
            <p:nvPr/>
          </p:nvGrpSpPr>
          <p:grpSpPr bwMode="auto">
            <a:xfrm>
              <a:off x="457355" y="3943671"/>
              <a:ext cx="164185" cy="381419"/>
              <a:chOff x="2405" y="2405"/>
              <a:chExt cx="175" cy="403"/>
            </a:xfrm>
          </p:grpSpPr>
          <p:sp>
            <p:nvSpPr>
              <p:cNvPr id="2118" name="Oval 6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" name="Oval 6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" name="Freeform 6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" name="Freeform 6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" name="Freeform 6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Oval 6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1" name="Group 689"/>
            <p:cNvGrpSpPr>
              <a:grpSpLocks noChangeAspect="1"/>
            </p:cNvGrpSpPr>
            <p:nvPr/>
          </p:nvGrpSpPr>
          <p:grpSpPr bwMode="auto">
            <a:xfrm rot="10800000">
              <a:off x="460003" y="4393958"/>
              <a:ext cx="164185" cy="381419"/>
              <a:chOff x="2405" y="2405"/>
              <a:chExt cx="175" cy="403"/>
            </a:xfrm>
          </p:grpSpPr>
          <p:sp>
            <p:nvSpPr>
              <p:cNvPr id="2112" name="Oval 6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" name="Oval 6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" name="Freeform 6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" name="Freeform 6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" name="Freeform 6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" name="Oval 6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2" name="Group 696"/>
            <p:cNvGrpSpPr>
              <a:grpSpLocks noChangeAspect="1"/>
            </p:cNvGrpSpPr>
            <p:nvPr/>
          </p:nvGrpSpPr>
          <p:grpSpPr bwMode="auto">
            <a:xfrm>
              <a:off x="632133" y="3943671"/>
              <a:ext cx="164185" cy="381419"/>
              <a:chOff x="2405" y="2405"/>
              <a:chExt cx="175" cy="403"/>
            </a:xfrm>
          </p:grpSpPr>
          <p:sp>
            <p:nvSpPr>
              <p:cNvPr id="2106" name="Oval 6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" name="Oval 6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" name="Freeform 6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" name="Freeform 7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" name="Freeform 7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" name="Oval 7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3" name="Group 703"/>
            <p:cNvGrpSpPr>
              <a:grpSpLocks noChangeAspect="1"/>
            </p:cNvGrpSpPr>
            <p:nvPr/>
          </p:nvGrpSpPr>
          <p:grpSpPr bwMode="auto">
            <a:xfrm rot="10800000">
              <a:off x="634781" y="4393958"/>
              <a:ext cx="164185" cy="381419"/>
              <a:chOff x="2405" y="2405"/>
              <a:chExt cx="175" cy="403"/>
            </a:xfrm>
          </p:grpSpPr>
          <p:sp>
            <p:nvSpPr>
              <p:cNvPr id="2100" name="Oval 7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" name="Oval 7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" name="Freeform 7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" name="Freeform 7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" name="Freeform 7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" name="Oval 7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4" name="Group 710"/>
            <p:cNvGrpSpPr>
              <a:grpSpLocks noChangeAspect="1"/>
            </p:cNvGrpSpPr>
            <p:nvPr/>
          </p:nvGrpSpPr>
          <p:grpSpPr bwMode="auto">
            <a:xfrm>
              <a:off x="801614" y="3943671"/>
              <a:ext cx="164185" cy="381419"/>
              <a:chOff x="2405" y="2405"/>
              <a:chExt cx="175" cy="403"/>
            </a:xfrm>
          </p:grpSpPr>
          <p:sp>
            <p:nvSpPr>
              <p:cNvPr id="2094" name="Oval 7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" name="Oval 7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" name="Freeform 7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" name="Freeform 7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" name="Freeform 7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" name="Oval 7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5" name="Group 717"/>
            <p:cNvGrpSpPr>
              <a:grpSpLocks noChangeAspect="1"/>
            </p:cNvGrpSpPr>
            <p:nvPr/>
          </p:nvGrpSpPr>
          <p:grpSpPr bwMode="auto">
            <a:xfrm rot="10800000">
              <a:off x="804263" y="4393958"/>
              <a:ext cx="164185" cy="381419"/>
              <a:chOff x="2405" y="2405"/>
              <a:chExt cx="175" cy="403"/>
            </a:xfrm>
          </p:grpSpPr>
          <p:sp>
            <p:nvSpPr>
              <p:cNvPr id="2088" name="Oval 7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" name="Oval 7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" name="Freeform 7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" name="Freeform 7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" name="Freeform 7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" name="Oval 7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6" name="Group 724"/>
            <p:cNvGrpSpPr>
              <a:grpSpLocks noChangeAspect="1"/>
            </p:cNvGrpSpPr>
            <p:nvPr/>
          </p:nvGrpSpPr>
          <p:grpSpPr bwMode="auto">
            <a:xfrm>
              <a:off x="973744" y="3943671"/>
              <a:ext cx="164185" cy="381419"/>
              <a:chOff x="2405" y="2405"/>
              <a:chExt cx="175" cy="403"/>
            </a:xfrm>
          </p:grpSpPr>
          <p:sp>
            <p:nvSpPr>
              <p:cNvPr id="2082" name="Oval 7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" name="Oval 7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" name="Freeform 7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" name="Freeform 7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" name="Freeform 7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" name="Oval 7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7" name="Group 731"/>
            <p:cNvGrpSpPr>
              <a:grpSpLocks noChangeAspect="1"/>
            </p:cNvGrpSpPr>
            <p:nvPr/>
          </p:nvGrpSpPr>
          <p:grpSpPr bwMode="auto">
            <a:xfrm rot="10800000">
              <a:off x="976392" y="4393958"/>
              <a:ext cx="164185" cy="381419"/>
              <a:chOff x="2405" y="2405"/>
              <a:chExt cx="175" cy="403"/>
            </a:xfrm>
          </p:grpSpPr>
          <p:sp>
            <p:nvSpPr>
              <p:cNvPr id="2076" name="Oval 73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" name="Oval 73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" name="Freeform 73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Freeform 73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Freeform 73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" name="Oval 73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8" name="Group 738"/>
            <p:cNvGrpSpPr>
              <a:grpSpLocks noChangeAspect="1"/>
            </p:cNvGrpSpPr>
            <p:nvPr/>
          </p:nvGrpSpPr>
          <p:grpSpPr bwMode="auto">
            <a:xfrm>
              <a:off x="1153818" y="3938373"/>
              <a:ext cx="164185" cy="381419"/>
              <a:chOff x="2405" y="2405"/>
              <a:chExt cx="175" cy="403"/>
            </a:xfrm>
          </p:grpSpPr>
          <p:sp>
            <p:nvSpPr>
              <p:cNvPr id="2070" name="Oval 73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" name="Oval 74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" name="Freeform 74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" name="Freeform 74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" name="Freeform 74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" name="Oval 74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9" name="Group 745"/>
            <p:cNvGrpSpPr>
              <a:grpSpLocks noChangeAspect="1"/>
            </p:cNvGrpSpPr>
            <p:nvPr/>
          </p:nvGrpSpPr>
          <p:grpSpPr bwMode="auto">
            <a:xfrm rot="10800000">
              <a:off x="1156467" y="4388660"/>
              <a:ext cx="164185" cy="381419"/>
              <a:chOff x="2405" y="2405"/>
              <a:chExt cx="175" cy="403"/>
            </a:xfrm>
          </p:grpSpPr>
          <p:sp>
            <p:nvSpPr>
              <p:cNvPr id="2064" name="Oval 74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" name="Oval 74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" name="Freeform 74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" name="Freeform 74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" name="Freeform 75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" name="Oval 75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0" name="Group 752"/>
            <p:cNvGrpSpPr>
              <a:grpSpLocks noChangeAspect="1"/>
            </p:cNvGrpSpPr>
            <p:nvPr/>
          </p:nvGrpSpPr>
          <p:grpSpPr bwMode="auto">
            <a:xfrm>
              <a:off x="1328596" y="3938373"/>
              <a:ext cx="164185" cy="381419"/>
              <a:chOff x="2405" y="2405"/>
              <a:chExt cx="175" cy="403"/>
            </a:xfrm>
          </p:grpSpPr>
          <p:sp>
            <p:nvSpPr>
              <p:cNvPr id="2058" name="Oval 75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" name="Oval 75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" name="Freeform 75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" name="Freeform 75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" name="Freeform 75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" name="Oval 75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1" name="Group 759"/>
            <p:cNvGrpSpPr>
              <a:grpSpLocks noChangeAspect="1"/>
            </p:cNvGrpSpPr>
            <p:nvPr/>
          </p:nvGrpSpPr>
          <p:grpSpPr bwMode="auto">
            <a:xfrm rot="10800000">
              <a:off x="1331244" y="4388660"/>
              <a:ext cx="164185" cy="381419"/>
              <a:chOff x="2405" y="2405"/>
              <a:chExt cx="175" cy="403"/>
            </a:xfrm>
          </p:grpSpPr>
          <p:sp>
            <p:nvSpPr>
              <p:cNvPr id="2052" name="Oval 76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" name="Oval 76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" name="Freeform 76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" name="Freeform 76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" name="Freeform 76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" name="Oval 76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2" name="Group 766"/>
            <p:cNvGrpSpPr>
              <a:grpSpLocks noChangeAspect="1"/>
            </p:cNvGrpSpPr>
            <p:nvPr/>
          </p:nvGrpSpPr>
          <p:grpSpPr bwMode="auto">
            <a:xfrm>
              <a:off x="1498078" y="3870823"/>
              <a:ext cx="164185" cy="381419"/>
              <a:chOff x="2405" y="2405"/>
              <a:chExt cx="175" cy="403"/>
            </a:xfrm>
          </p:grpSpPr>
          <p:sp>
            <p:nvSpPr>
              <p:cNvPr id="2046" name="Oval 76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" name="Oval 76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" name="Freeform 76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" name="Freeform 77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" name="Freeform 77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" name="Oval 77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3" name="Group 773"/>
            <p:cNvGrpSpPr>
              <a:grpSpLocks noChangeAspect="1"/>
            </p:cNvGrpSpPr>
            <p:nvPr/>
          </p:nvGrpSpPr>
          <p:grpSpPr bwMode="auto">
            <a:xfrm rot="10800000">
              <a:off x="1500726" y="4415680"/>
              <a:ext cx="164185" cy="381419"/>
              <a:chOff x="2405" y="2405"/>
              <a:chExt cx="175" cy="403"/>
            </a:xfrm>
          </p:grpSpPr>
          <p:sp>
            <p:nvSpPr>
              <p:cNvPr id="2040" name="Oval 77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" name="Oval 77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" name="Freeform 77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" name="Freeform 77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" name="Freeform 77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" name="Oval 77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4" name="Group 780"/>
            <p:cNvGrpSpPr>
              <a:grpSpLocks noChangeAspect="1"/>
            </p:cNvGrpSpPr>
            <p:nvPr/>
          </p:nvGrpSpPr>
          <p:grpSpPr bwMode="auto">
            <a:xfrm>
              <a:off x="1670208" y="3803273"/>
              <a:ext cx="164185" cy="381419"/>
              <a:chOff x="2405" y="2405"/>
              <a:chExt cx="175" cy="403"/>
            </a:xfrm>
          </p:grpSpPr>
          <p:sp>
            <p:nvSpPr>
              <p:cNvPr id="2034" name="Oval 78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" name="Oval 78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" name="Freeform 78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" name="Freeform 78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" name="Freeform 78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" name="Oval 78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5" name="Group 787"/>
            <p:cNvGrpSpPr>
              <a:grpSpLocks noChangeAspect="1"/>
            </p:cNvGrpSpPr>
            <p:nvPr/>
          </p:nvGrpSpPr>
          <p:grpSpPr bwMode="auto">
            <a:xfrm rot="10800000">
              <a:off x="1672856" y="4469720"/>
              <a:ext cx="164185" cy="381419"/>
              <a:chOff x="2405" y="2405"/>
              <a:chExt cx="175" cy="403"/>
            </a:xfrm>
          </p:grpSpPr>
          <p:sp>
            <p:nvSpPr>
              <p:cNvPr id="2028" name="Oval 78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" name="Oval 78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" name="Freeform 79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" name="Freeform 79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" name="Freeform 79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" name="Oval 79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6" name="Group 794"/>
            <p:cNvGrpSpPr>
              <a:grpSpLocks noChangeAspect="1"/>
            </p:cNvGrpSpPr>
            <p:nvPr/>
          </p:nvGrpSpPr>
          <p:grpSpPr bwMode="auto">
            <a:xfrm>
              <a:off x="1850282" y="3938373"/>
              <a:ext cx="164185" cy="381419"/>
              <a:chOff x="2405" y="2405"/>
              <a:chExt cx="175" cy="403"/>
            </a:xfrm>
          </p:grpSpPr>
          <p:sp>
            <p:nvSpPr>
              <p:cNvPr id="2022" name="Oval 79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" name="Oval 79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" name="Freeform 79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" name="Freeform 79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" name="Freeform 79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" name="Oval 80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7" name="Group 801"/>
            <p:cNvGrpSpPr>
              <a:grpSpLocks noChangeAspect="1"/>
            </p:cNvGrpSpPr>
            <p:nvPr/>
          </p:nvGrpSpPr>
          <p:grpSpPr bwMode="auto">
            <a:xfrm rot="10800000">
              <a:off x="1852930" y="4388660"/>
              <a:ext cx="164185" cy="381419"/>
              <a:chOff x="2405" y="2405"/>
              <a:chExt cx="175" cy="403"/>
            </a:xfrm>
          </p:grpSpPr>
          <p:sp>
            <p:nvSpPr>
              <p:cNvPr id="2016" name="Oval 80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" name="Oval 80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" name="Freeform 80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" name="Freeform 80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" name="Freeform 80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" name="Oval 80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8" name="Group 808"/>
            <p:cNvGrpSpPr>
              <a:grpSpLocks noChangeAspect="1"/>
            </p:cNvGrpSpPr>
            <p:nvPr/>
          </p:nvGrpSpPr>
          <p:grpSpPr bwMode="auto">
            <a:xfrm>
              <a:off x="2025060" y="3938373"/>
              <a:ext cx="164185" cy="381419"/>
              <a:chOff x="2405" y="2405"/>
              <a:chExt cx="175" cy="403"/>
            </a:xfrm>
          </p:grpSpPr>
          <p:sp>
            <p:nvSpPr>
              <p:cNvPr id="2010" name="Oval 8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" name="Oval 81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" name="Freeform 81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" name="Freeform 81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" name="Freeform 81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" name="Oval 81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9" name="Group 815"/>
            <p:cNvGrpSpPr>
              <a:grpSpLocks noChangeAspect="1"/>
            </p:cNvGrpSpPr>
            <p:nvPr/>
          </p:nvGrpSpPr>
          <p:grpSpPr bwMode="auto">
            <a:xfrm rot="10800000">
              <a:off x="2027708" y="4388660"/>
              <a:ext cx="164185" cy="381419"/>
              <a:chOff x="2405" y="2405"/>
              <a:chExt cx="175" cy="403"/>
            </a:xfrm>
          </p:grpSpPr>
          <p:sp>
            <p:nvSpPr>
              <p:cNvPr id="2004" name="Oval 81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" name="Oval 81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" name="Freeform 81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" name="Freeform 81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" name="Freeform 82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" name="Oval 82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0" name="Group 822"/>
            <p:cNvGrpSpPr>
              <a:grpSpLocks noChangeAspect="1"/>
            </p:cNvGrpSpPr>
            <p:nvPr/>
          </p:nvGrpSpPr>
          <p:grpSpPr bwMode="auto">
            <a:xfrm>
              <a:off x="2194541" y="3938373"/>
              <a:ext cx="164185" cy="381419"/>
              <a:chOff x="2405" y="2405"/>
              <a:chExt cx="175" cy="403"/>
            </a:xfrm>
          </p:grpSpPr>
          <p:sp>
            <p:nvSpPr>
              <p:cNvPr id="1998" name="Oval 8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" name="Oval 82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" name="Freeform 82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" name="Freeform 82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" name="Freeform 82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" name="Oval 82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1" name="Group 829"/>
            <p:cNvGrpSpPr>
              <a:grpSpLocks noChangeAspect="1"/>
            </p:cNvGrpSpPr>
            <p:nvPr/>
          </p:nvGrpSpPr>
          <p:grpSpPr bwMode="auto">
            <a:xfrm rot="10800000">
              <a:off x="2197190" y="4388660"/>
              <a:ext cx="164185" cy="381419"/>
              <a:chOff x="2405" y="2405"/>
              <a:chExt cx="175" cy="403"/>
            </a:xfrm>
          </p:grpSpPr>
          <p:sp>
            <p:nvSpPr>
              <p:cNvPr id="1992" name="Oval 83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" name="Oval 83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" name="Freeform 83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" name="Freeform 83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" name="Freeform 83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" name="Oval 83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2" name="Group 836"/>
            <p:cNvGrpSpPr>
              <a:grpSpLocks noChangeAspect="1"/>
            </p:cNvGrpSpPr>
            <p:nvPr/>
          </p:nvGrpSpPr>
          <p:grpSpPr bwMode="auto">
            <a:xfrm>
              <a:off x="2366671" y="3938373"/>
              <a:ext cx="164185" cy="381419"/>
              <a:chOff x="2405" y="2405"/>
              <a:chExt cx="175" cy="403"/>
            </a:xfrm>
          </p:grpSpPr>
          <p:sp>
            <p:nvSpPr>
              <p:cNvPr id="1986" name="Oval 8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" name="Oval 83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" name="Freeform 83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" name="Freeform 84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" name="Freeform 84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" name="Oval 84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3" name="Group 843"/>
            <p:cNvGrpSpPr>
              <a:grpSpLocks noChangeAspect="1"/>
            </p:cNvGrpSpPr>
            <p:nvPr/>
          </p:nvGrpSpPr>
          <p:grpSpPr bwMode="auto">
            <a:xfrm rot="10800000">
              <a:off x="2369319" y="4388660"/>
              <a:ext cx="164185" cy="381419"/>
              <a:chOff x="2405" y="2405"/>
              <a:chExt cx="175" cy="403"/>
            </a:xfrm>
          </p:grpSpPr>
          <p:sp>
            <p:nvSpPr>
              <p:cNvPr id="1980" name="Oval 84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" name="Oval 84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" name="Freeform 84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" name="Freeform 84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" name="Freeform 84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" name="Oval 84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4" name="Group 850"/>
            <p:cNvGrpSpPr>
              <a:grpSpLocks noChangeAspect="1"/>
            </p:cNvGrpSpPr>
            <p:nvPr/>
          </p:nvGrpSpPr>
          <p:grpSpPr bwMode="auto">
            <a:xfrm>
              <a:off x="2546745" y="3933076"/>
              <a:ext cx="164185" cy="381419"/>
              <a:chOff x="2405" y="2405"/>
              <a:chExt cx="175" cy="403"/>
            </a:xfrm>
          </p:grpSpPr>
          <p:sp>
            <p:nvSpPr>
              <p:cNvPr id="1974" name="Oval 8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" name="Oval 85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" name="Freeform 85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" name="Freeform 85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" name="Freeform 85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" name="Oval 85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5" name="Group 857"/>
            <p:cNvGrpSpPr>
              <a:grpSpLocks noChangeAspect="1"/>
            </p:cNvGrpSpPr>
            <p:nvPr/>
          </p:nvGrpSpPr>
          <p:grpSpPr bwMode="auto">
            <a:xfrm rot="10800000">
              <a:off x="2549393" y="4383363"/>
              <a:ext cx="164185" cy="381419"/>
              <a:chOff x="2405" y="2405"/>
              <a:chExt cx="175" cy="403"/>
            </a:xfrm>
          </p:grpSpPr>
          <p:sp>
            <p:nvSpPr>
              <p:cNvPr id="1968" name="Oval 85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" name="Oval 85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" name="Freeform 86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" name="Freeform 86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" name="Freeform 86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" name="Oval 86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6" name="Group 864"/>
            <p:cNvGrpSpPr>
              <a:grpSpLocks noChangeAspect="1"/>
            </p:cNvGrpSpPr>
            <p:nvPr/>
          </p:nvGrpSpPr>
          <p:grpSpPr bwMode="auto">
            <a:xfrm>
              <a:off x="2721523" y="3933076"/>
              <a:ext cx="164185" cy="381419"/>
              <a:chOff x="2405" y="2405"/>
              <a:chExt cx="175" cy="403"/>
            </a:xfrm>
          </p:grpSpPr>
          <p:sp>
            <p:nvSpPr>
              <p:cNvPr id="1962" name="Oval 8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Oval 86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" name="Freeform 86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" name="Freeform 86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" name="Freeform 86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" name="Oval 87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7" name="Group 871"/>
            <p:cNvGrpSpPr>
              <a:grpSpLocks noChangeAspect="1"/>
            </p:cNvGrpSpPr>
            <p:nvPr/>
          </p:nvGrpSpPr>
          <p:grpSpPr bwMode="auto">
            <a:xfrm rot="10800000">
              <a:off x="2724171" y="4383363"/>
              <a:ext cx="164185" cy="381419"/>
              <a:chOff x="2405" y="2405"/>
              <a:chExt cx="175" cy="403"/>
            </a:xfrm>
          </p:grpSpPr>
          <p:sp>
            <p:nvSpPr>
              <p:cNvPr id="1956" name="Oval 87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" name="Oval 87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" name="Freeform 87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" name="Freeform 87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" name="Freeform 87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" name="Oval 87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8" name="Group 878"/>
            <p:cNvGrpSpPr>
              <a:grpSpLocks noChangeAspect="1"/>
            </p:cNvGrpSpPr>
            <p:nvPr/>
          </p:nvGrpSpPr>
          <p:grpSpPr bwMode="auto">
            <a:xfrm>
              <a:off x="2891005" y="3933076"/>
              <a:ext cx="164185" cy="381419"/>
              <a:chOff x="2405" y="2405"/>
              <a:chExt cx="175" cy="403"/>
            </a:xfrm>
          </p:grpSpPr>
          <p:sp>
            <p:nvSpPr>
              <p:cNvPr id="1950" name="Oval 8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" name="Oval 88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" name="Freeform 88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" name="Freeform 88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" name="Freeform 88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" name="Oval 88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9" name="Group 885"/>
            <p:cNvGrpSpPr>
              <a:grpSpLocks noChangeAspect="1"/>
            </p:cNvGrpSpPr>
            <p:nvPr/>
          </p:nvGrpSpPr>
          <p:grpSpPr bwMode="auto">
            <a:xfrm rot="10800000">
              <a:off x="2893653" y="4383363"/>
              <a:ext cx="164185" cy="381419"/>
              <a:chOff x="2405" y="2405"/>
              <a:chExt cx="175" cy="403"/>
            </a:xfrm>
          </p:grpSpPr>
          <p:sp>
            <p:nvSpPr>
              <p:cNvPr id="1944" name="Oval 88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" name="Oval 88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" name="Freeform 88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" name="Freeform 88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" name="Freeform 89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" name="Oval 89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0" name="Group 892"/>
            <p:cNvGrpSpPr>
              <a:grpSpLocks noChangeAspect="1"/>
            </p:cNvGrpSpPr>
            <p:nvPr/>
          </p:nvGrpSpPr>
          <p:grpSpPr bwMode="auto">
            <a:xfrm>
              <a:off x="3063135" y="3933076"/>
              <a:ext cx="164185" cy="381419"/>
              <a:chOff x="2405" y="2405"/>
              <a:chExt cx="175" cy="403"/>
            </a:xfrm>
          </p:grpSpPr>
          <p:sp>
            <p:nvSpPr>
              <p:cNvPr id="1938" name="Oval 8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" name="Oval 89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" name="Freeform 89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" name="Freeform 89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" name="Freeform 89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" name="Oval 89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1" name="Group 899"/>
            <p:cNvGrpSpPr>
              <a:grpSpLocks noChangeAspect="1"/>
            </p:cNvGrpSpPr>
            <p:nvPr/>
          </p:nvGrpSpPr>
          <p:grpSpPr bwMode="auto">
            <a:xfrm rot="10800000">
              <a:off x="3065783" y="4383363"/>
              <a:ext cx="164185" cy="381419"/>
              <a:chOff x="2405" y="2405"/>
              <a:chExt cx="175" cy="403"/>
            </a:xfrm>
          </p:grpSpPr>
          <p:sp>
            <p:nvSpPr>
              <p:cNvPr id="1932" name="Oval 90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" name="Oval 90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" name="Freeform 90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" name="Freeform 90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" name="Freeform 90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" name="Oval 90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6" name="Group 907"/>
            <p:cNvGrpSpPr>
              <a:grpSpLocks noChangeAspect="1"/>
            </p:cNvGrpSpPr>
            <p:nvPr/>
          </p:nvGrpSpPr>
          <p:grpSpPr bwMode="auto">
            <a:xfrm>
              <a:off x="3234042" y="3931434"/>
              <a:ext cx="164185" cy="381419"/>
              <a:chOff x="2405" y="2405"/>
              <a:chExt cx="175" cy="403"/>
            </a:xfrm>
          </p:grpSpPr>
          <p:sp>
            <p:nvSpPr>
              <p:cNvPr id="1894" name="Oval 90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" name="Oval 9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" name="Freeform 91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" name="Freeform 91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" name="Freeform 91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" name="Oval 91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7" name="Group 914"/>
            <p:cNvGrpSpPr>
              <a:grpSpLocks noChangeAspect="1"/>
            </p:cNvGrpSpPr>
            <p:nvPr/>
          </p:nvGrpSpPr>
          <p:grpSpPr bwMode="auto">
            <a:xfrm rot="10800000">
              <a:off x="3236690" y="4381721"/>
              <a:ext cx="164185" cy="381419"/>
              <a:chOff x="2405" y="2405"/>
              <a:chExt cx="175" cy="403"/>
            </a:xfrm>
          </p:grpSpPr>
          <p:sp>
            <p:nvSpPr>
              <p:cNvPr id="1888" name="Oval 91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" name="Oval 91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" name="Freeform 91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" name="Freeform 91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" name="Freeform 91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" name="Oval 92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8" name="Group 921"/>
            <p:cNvGrpSpPr>
              <a:grpSpLocks noChangeAspect="1"/>
            </p:cNvGrpSpPr>
            <p:nvPr/>
          </p:nvGrpSpPr>
          <p:grpSpPr bwMode="auto">
            <a:xfrm>
              <a:off x="3408820" y="3931434"/>
              <a:ext cx="164185" cy="381419"/>
              <a:chOff x="2405" y="2405"/>
              <a:chExt cx="175" cy="403"/>
            </a:xfrm>
          </p:grpSpPr>
          <p:sp>
            <p:nvSpPr>
              <p:cNvPr id="1882" name="Oval 92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" name="Oval 9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" name="Freeform 92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" name="Freeform 92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" name="Freeform 92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" name="Oval 92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9" name="Group 928"/>
            <p:cNvGrpSpPr>
              <a:grpSpLocks noChangeAspect="1"/>
            </p:cNvGrpSpPr>
            <p:nvPr/>
          </p:nvGrpSpPr>
          <p:grpSpPr bwMode="auto">
            <a:xfrm rot="10800000">
              <a:off x="3411468" y="4381721"/>
              <a:ext cx="164185" cy="381419"/>
              <a:chOff x="2405" y="2405"/>
              <a:chExt cx="175" cy="403"/>
            </a:xfrm>
          </p:grpSpPr>
          <p:sp>
            <p:nvSpPr>
              <p:cNvPr id="1876" name="Oval 92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" name="Oval 93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" name="Freeform 93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" name="Freeform 93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" name="Freeform 93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" name="Oval 93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0" name="Group 935"/>
            <p:cNvGrpSpPr>
              <a:grpSpLocks noChangeAspect="1"/>
            </p:cNvGrpSpPr>
            <p:nvPr/>
          </p:nvGrpSpPr>
          <p:grpSpPr bwMode="auto">
            <a:xfrm>
              <a:off x="3578301" y="3823354"/>
              <a:ext cx="164185" cy="381419"/>
              <a:chOff x="2405" y="2405"/>
              <a:chExt cx="175" cy="403"/>
            </a:xfrm>
          </p:grpSpPr>
          <p:sp>
            <p:nvSpPr>
              <p:cNvPr id="1870" name="Oval 93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" name="Oval 9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" name="Freeform 93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" name="Freeform 93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" name="Freeform 94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" name="Oval 94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1" name="Group 942"/>
            <p:cNvGrpSpPr>
              <a:grpSpLocks noChangeAspect="1"/>
            </p:cNvGrpSpPr>
            <p:nvPr/>
          </p:nvGrpSpPr>
          <p:grpSpPr bwMode="auto">
            <a:xfrm rot="10800000">
              <a:off x="3580950" y="4462781"/>
              <a:ext cx="164185" cy="381419"/>
              <a:chOff x="2405" y="2405"/>
              <a:chExt cx="175" cy="403"/>
            </a:xfrm>
          </p:grpSpPr>
          <p:sp>
            <p:nvSpPr>
              <p:cNvPr id="1864" name="Oval 94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" name="Oval 94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" name="Freeform 94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" name="Freeform 94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" name="Freeform 94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" name="Oval 94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2" name="Group 949"/>
            <p:cNvGrpSpPr>
              <a:grpSpLocks noChangeAspect="1"/>
            </p:cNvGrpSpPr>
            <p:nvPr/>
          </p:nvGrpSpPr>
          <p:grpSpPr bwMode="auto">
            <a:xfrm>
              <a:off x="3750431" y="3904414"/>
              <a:ext cx="164185" cy="381419"/>
              <a:chOff x="2405" y="2405"/>
              <a:chExt cx="175" cy="403"/>
            </a:xfrm>
          </p:grpSpPr>
          <p:sp>
            <p:nvSpPr>
              <p:cNvPr id="1858" name="Oval 95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" name="Oval 9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" name="Freeform 95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" name="Freeform 95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" name="Freeform 95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" name="Oval 95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3" name="Group 956"/>
            <p:cNvGrpSpPr>
              <a:grpSpLocks noChangeAspect="1"/>
            </p:cNvGrpSpPr>
            <p:nvPr/>
          </p:nvGrpSpPr>
          <p:grpSpPr bwMode="auto">
            <a:xfrm rot="10800000">
              <a:off x="3753079" y="4408741"/>
              <a:ext cx="164185" cy="381419"/>
              <a:chOff x="2405" y="2405"/>
              <a:chExt cx="175" cy="403"/>
            </a:xfrm>
          </p:grpSpPr>
          <p:sp>
            <p:nvSpPr>
              <p:cNvPr id="1852" name="Oval 95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" name="Oval 95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" name="Freeform 95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" name="Freeform 96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" name="Freeform 96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" name="Oval 96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4" name="Group 963"/>
            <p:cNvGrpSpPr>
              <a:grpSpLocks noChangeAspect="1"/>
            </p:cNvGrpSpPr>
            <p:nvPr/>
          </p:nvGrpSpPr>
          <p:grpSpPr bwMode="auto">
            <a:xfrm>
              <a:off x="3930505" y="3926136"/>
              <a:ext cx="164185" cy="381419"/>
              <a:chOff x="2405" y="2405"/>
              <a:chExt cx="175" cy="403"/>
            </a:xfrm>
          </p:grpSpPr>
          <p:sp>
            <p:nvSpPr>
              <p:cNvPr id="1846" name="Oval 96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" name="Oval 9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" name="Freeform 96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" name="Freeform 96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" name="Freeform 96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" name="Oval 96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5" name="Group 970"/>
            <p:cNvGrpSpPr>
              <a:grpSpLocks noChangeAspect="1"/>
            </p:cNvGrpSpPr>
            <p:nvPr/>
          </p:nvGrpSpPr>
          <p:grpSpPr bwMode="auto">
            <a:xfrm rot="10800000">
              <a:off x="3933154" y="4376423"/>
              <a:ext cx="164185" cy="381419"/>
              <a:chOff x="2405" y="2405"/>
              <a:chExt cx="175" cy="403"/>
            </a:xfrm>
          </p:grpSpPr>
          <p:sp>
            <p:nvSpPr>
              <p:cNvPr id="1840" name="Oval 97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1" name="Oval 97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2" name="Freeform 97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" name="Freeform 97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" name="Freeform 97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" name="Oval 97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6" name="Group 977"/>
            <p:cNvGrpSpPr>
              <a:grpSpLocks noChangeAspect="1"/>
            </p:cNvGrpSpPr>
            <p:nvPr/>
          </p:nvGrpSpPr>
          <p:grpSpPr bwMode="auto">
            <a:xfrm>
              <a:off x="4105283" y="3926136"/>
              <a:ext cx="164185" cy="381419"/>
              <a:chOff x="2405" y="2405"/>
              <a:chExt cx="175" cy="403"/>
            </a:xfrm>
          </p:grpSpPr>
          <p:sp>
            <p:nvSpPr>
              <p:cNvPr id="1834" name="Oval 97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5" name="Oval 9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6" name="Freeform 98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7" name="Freeform 98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8" name="Freeform 98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9" name="Oval 98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7" name="Group 984"/>
            <p:cNvGrpSpPr>
              <a:grpSpLocks noChangeAspect="1"/>
            </p:cNvGrpSpPr>
            <p:nvPr/>
          </p:nvGrpSpPr>
          <p:grpSpPr bwMode="auto">
            <a:xfrm rot="10800000">
              <a:off x="4107931" y="4376423"/>
              <a:ext cx="164185" cy="381419"/>
              <a:chOff x="2405" y="2405"/>
              <a:chExt cx="175" cy="403"/>
            </a:xfrm>
          </p:grpSpPr>
          <p:sp>
            <p:nvSpPr>
              <p:cNvPr id="1828" name="Oval 98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9" name="Oval 98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0" name="Freeform 98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1" name="Freeform 98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2" name="Freeform 98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3" name="Oval 99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8" name="Group 991"/>
            <p:cNvGrpSpPr>
              <a:grpSpLocks noChangeAspect="1"/>
            </p:cNvGrpSpPr>
            <p:nvPr/>
          </p:nvGrpSpPr>
          <p:grpSpPr bwMode="auto">
            <a:xfrm>
              <a:off x="4274765" y="3926136"/>
              <a:ext cx="164185" cy="381419"/>
              <a:chOff x="2405" y="2405"/>
              <a:chExt cx="175" cy="403"/>
            </a:xfrm>
          </p:grpSpPr>
          <p:sp>
            <p:nvSpPr>
              <p:cNvPr id="1822" name="Oval 99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" name="Oval 9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4" name="Freeform 99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5" name="Freeform 99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6" name="Freeform 99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7" name="Oval 99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9" name="Group 998"/>
            <p:cNvGrpSpPr>
              <a:grpSpLocks noChangeAspect="1"/>
            </p:cNvGrpSpPr>
            <p:nvPr/>
          </p:nvGrpSpPr>
          <p:grpSpPr bwMode="auto">
            <a:xfrm rot="10800000">
              <a:off x="4277413" y="4376423"/>
              <a:ext cx="164185" cy="381419"/>
              <a:chOff x="2405" y="2405"/>
              <a:chExt cx="175" cy="403"/>
            </a:xfrm>
          </p:grpSpPr>
          <p:sp>
            <p:nvSpPr>
              <p:cNvPr id="1816" name="Oval 99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7" name="Oval 100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8" name="Freeform 100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9" name="Freeform 100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0" name="Freeform 100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1" name="Oval 100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0" name="Group 1005"/>
            <p:cNvGrpSpPr>
              <a:grpSpLocks noChangeAspect="1"/>
            </p:cNvGrpSpPr>
            <p:nvPr/>
          </p:nvGrpSpPr>
          <p:grpSpPr bwMode="auto">
            <a:xfrm>
              <a:off x="4446895" y="3926136"/>
              <a:ext cx="164185" cy="381419"/>
              <a:chOff x="2405" y="2405"/>
              <a:chExt cx="175" cy="403"/>
            </a:xfrm>
          </p:grpSpPr>
          <p:sp>
            <p:nvSpPr>
              <p:cNvPr id="1810" name="Oval 100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1" name="Oval 100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2" name="Freeform 100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" name="Freeform 100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4" name="Freeform 101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5" name="Oval 101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1" name="Group 1012"/>
            <p:cNvGrpSpPr>
              <a:grpSpLocks noChangeAspect="1"/>
            </p:cNvGrpSpPr>
            <p:nvPr/>
          </p:nvGrpSpPr>
          <p:grpSpPr bwMode="auto">
            <a:xfrm rot="10800000">
              <a:off x="4449543" y="4376423"/>
              <a:ext cx="164185" cy="381419"/>
              <a:chOff x="2405" y="2405"/>
              <a:chExt cx="175" cy="403"/>
            </a:xfrm>
          </p:grpSpPr>
          <p:sp>
            <p:nvSpPr>
              <p:cNvPr id="1804" name="Oval 101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Oval 101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Freeform 101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7" name="Freeform 101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8" name="Freeform 101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9" name="Oval 101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2" name="Group 1019"/>
            <p:cNvGrpSpPr>
              <a:grpSpLocks noChangeAspect="1"/>
            </p:cNvGrpSpPr>
            <p:nvPr/>
          </p:nvGrpSpPr>
          <p:grpSpPr bwMode="auto">
            <a:xfrm>
              <a:off x="4626969" y="3926136"/>
              <a:ext cx="164185" cy="381419"/>
              <a:chOff x="2405" y="2405"/>
              <a:chExt cx="175" cy="403"/>
            </a:xfrm>
          </p:grpSpPr>
          <p:sp>
            <p:nvSpPr>
              <p:cNvPr id="1798" name="Oval 102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9" name="Oval 102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Freeform 102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Freeform 102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2" name="Freeform 102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3" name="Oval 102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3" name="Group 1026"/>
            <p:cNvGrpSpPr>
              <a:grpSpLocks noChangeAspect="1"/>
            </p:cNvGrpSpPr>
            <p:nvPr/>
          </p:nvGrpSpPr>
          <p:grpSpPr bwMode="auto">
            <a:xfrm rot="10800000">
              <a:off x="4629617" y="4376423"/>
              <a:ext cx="164185" cy="381419"/>
              <a:chOff x="2405" y="2405"/>
              <a:chExt cx="175" cy="403"/>
            </a:xfrm>
          </p:grpSpPr>
          <p:sp>
            <p:nvSpPr>
              <p:cNvPr id="1792" name="Oval 102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Oval 102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4" name="Freeform 102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5" name="Freeform 103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6" name="Freeform 103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7" name="Oval 103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4" name="Group 1033"/>
            <p:cNvGrpSpPr>
              <a:grpSpLocks noChangeAspect="1"/>
            </p:cNvGrpSpPr>
            <p:nvPr/>
          </p:nvGrpSpPr>
          <p:grpSpPr bwMode="auto">
            <a:xfrm>
              <a:off x="4801747" y="3926136"/>
              <a:ext cx="164185" cy="381419"/>
              <a:chOff x="2405" y="2405"/>
              <a:chExt cx="175" cy="403"/>
            </a:xfrm>
          </p:grpSpPr>
          <p:sp>
            <p:nvSpPr>
              <p:cNvPr id="1786" name="Oval 103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Oval 103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Freeform 103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9" name="Freeform 103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0" name="Freeform 103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1" name="Oval 103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5" name="Group 1040"/>
            <p:cNvGrpSpPr>
              <a:grpSpLocks noChangeAspect="1"/>
            </p:cNvGrpSpPr>
            <p:nvPr/>
          </p:nvGrpSpPr>
          <p:grpSpPr bwMode="auto">
            <a:xfrm rot="10800000">
              <a:off x="4804395" y="4376423"/>
              <a:ext cx="164185" cy="381419"/>
              <a:chOff x="2405" y="2405"/>
              <a:chExt cx="175" cy="403"/>
            </a:xfrm>
          </p:grpSpPr>
          <p:sp>
            <p:nvSpPr>
              <p:cNvPr id="1780" name="Oval 104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1" name="Oval 104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2" name="Freeform 104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3" name="Freeform 104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4" name="Freeform 104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5" name="Oval 104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6" name="Group 1047"/>
            <p:cNvGrpSpPr>
              <a:grpSpLocks noChangeAspect="1"/>
            </p:cNvGrpSpPr>
            <p:nvPr/>
          </p:nvGrpSpPr>
          <p:grpSpPr bwMode="auto">
            <a:xfrm>
              <a:off x="4971228" y="3926136"/>
              <a:ext cx="164185" cy="381419"/>
              <a:chOff x="2405" y="2405"/>
              <a:chExt cx="175" cy="403"/>
            </a:xfrm>
          </p:grpSpPr>
          <p:sp>
            <p:nvSpPr>
              <p:cNvPr id="1774" name="Oval 104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" name="Oval 104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" name="Freeform 105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" name="Freeform 105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" name="Freeform 105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9" name="Oval 105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7" name="Group 1054"/>
            <p:cNvGrpSpPr>
              <a:grpSpLocks noChangeAspect="1"/>
            </p:cNvGrpSpPr>
            <p:nvPr/>
          </p:nvGrpSpPr>
          <p:grpSpPr bwMode="auto">
            <a:xfrm rot="10800000">
              <a:off x="4973877" y="4376423"/>
              <a:ext cx="164185" cy="381419"/>
              <a:chOff x="2405" y="2405"/>
              <a:chExt cx="175" cy="403"/>
            </a:xfrm>
          </p:grpSpPr>
          <p:sp>
            <p:nvSpPr>
              <p:cNvPr id="1768" name="Oval 105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" name="Oval 105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" name="Freeform 105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" name="Freeform 105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" name="Freeform 105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" name="Oval 106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8" name="Group 1061"/>
            <p:cNvGrpSpPr>
              <a:grpSpLocks noChangeAspect="1"/>
            </p:cNvGrpSpPr>
            <p:nvPr/>
          </p:nvGrpSpPr>
          <p:grpSpPr bwMode="auto">
            <a:xfrm>
              <a:off x="5143358" y="3926136"/>
              <a:ext cx="164185" cy="381419"/>
              <a:chOff x="2405" y="2405"/>
              <a:chExt cx="175" cy="403"/>
            </a:xfrm>
          </p:grpSpPr>
          <p:sp>
            <p:nvSpPr>
              <p:cNvPr id="1762" name="Oval 106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" name="Oval 106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" name="Freeform 106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" name="Freeform 106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" name="Freeform 106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" name="Oval 106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9" name="Group 1068"/>
            <p:cNvGrpSpPr>
              <a:grpSpLocks noChangeAspect="1"/>
            </p:cNvGrpSpPr>
            <p:nvPr/>
          </p:nvGrpSpPr>
          <p:grpSpPr bwMode="auto">
            <a:xfrm rot="10800000">
              <a:off x="5146006" y="4376423"/>
              <a:ext cx="164185" cy="381419"/>
              <a:chOff x="2405" y="2405"/>
              <a:chExt cx="175" cy="403"/>
            </a:xfrm>
          </p:grpSpPr>
          <p:sp>
            <p:nvSpPr>
              <p:cNvPr id="1756" name="Oval 106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" name="Oval 107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" name="Freeform 107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" name="Freeform 107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0" name="Freeform 107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" name="Oval 107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" name="Group 1075"/>
            <p:cNvGrpSpPr>
              <a:grpSpLocks noChangeAspect="1"/>
            </p:cNvGrpSpPr>
            <p:nvPr/>
          </p:nvGrpSpPr>
          <p:grpSpPr bwMode="auto">
            <a:xfrm>
              <a:off x="5323432" y="3920839"/>
              <a:ext cx="164185" cy="381419"/>
              <a:chOff x="2405" y="2405"/>
              <a:chExt cx="175" cy="403"/>
            </a:xfrm>
          </p:grpSpPr>
          <p:sp>
            <p:nvSpPr>
              <p:cNvPr id="1750" name="Oval 107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" name="Oval 107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" name="Freeform 107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" name="Freeform 107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" name="Freeform 108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" name="Oval 108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1" name="Group 1082"/>
            <p:cNvGrpSpPr>
              <a:grpSpLocks noChangeAspect="1"/>
            </p:cNvGrpSpPr>
            <p:nvPr/>
          </p:nvGrpSpPr>
          <p:grpSpPr bwMode="auto">
            <a:xfrm rot="10800000">
              <a:off x="5326080" y="4371126"/>
              <a:ext cx="164185" cy="381419"/>
              <a:chOff x="2405" y="2405"/>
              <a:chExt cx="175" cy="403"/>
            </a:xfrm>
          </p:grpSpPr>
          <p:sp>
            <p:nvSpPr>
              <p:cNvPr id="1744" name="Oval 10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" name="Oval 10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" name="Freeform 10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" name="Freeform 10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" name="Freeform 10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" name="Oval 10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2" name="Group 1089"/>
            <p:cNvGrpSpPr>
              <a:grpSpLocks noChangeAspect="1"/>
            </p:cNvGrpSpPr>
            <p:nvPr/>
          </p:nvGrpSpPr>
          <p:grpSpPr bwMode="auto">
            <a:xfrm>
              <a:off x="5498210" y="3920839"/>
              <a:ext cx="164185" cy="381419"/>
              <a:chOff x="2405" y="2405"/>
              <a:chExt cx="175" cy="403"/>
            </a:xfrm>
          </p:grpSpPr>
          <p:sp>
            <p:nvSpPr>
              <p:cNvPr id="1738" name="Oval 10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9" name="Oval 10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0" name="Freeform 10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" name="Freeform 10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" name="Freeform 10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" name="Oval 10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3" name="Group 1096"/>
            <p:cNvGrpSpPr>
              <a:grpSpLocks noChangeAspect="1"/>
            </p:cNvGrpSpPr>
            <p:nvPr/>
          </p:nvGrpSpPr>
          <p:grpSpPr bwMode="auto">
            <a:xfrm rot="10800000">
              <a:off x="5500858" y="4371126"/>
              <a:ext cx="164185" cy="381419"/>
              <a:chOff x="2405" y="2405"/>
              <a:chExt cx="175" cy="403"/>
            </a:xfrm>
          </p:grpSpPr>
          <p:sp>
            <p:nvSpPr>
              <p:cNvPr id="1732" name="Oval 10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3" name="Oval 10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4" name="Freeform 10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5" name="Freeform 11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6" name="Freeform 11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Oval 11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4" name="Group 1103"/>
            <p:cNvGrpSpPr>
              <a:grpSpLocks noChangeAspect="1"/>
            </p:cNvGrpSpPr>
            <p:nvPr/>
          </p:nvGrpSpPr>
          <p:grpSpPr bwMode="auto">
            <a:xfrm>
              <a:off x="5667692" y="3920839"/>
              <a:ext cx="164185" cy="381419"/>
              <a:chOff x="2405" y="2405"/>
              <a:chExt cx="175" cy="403"/>
            </a:xfrm>
          </p:grpSpPr>
          <p:sp>
            <p:nvSpPr>
              <p:cNvPr id="1726" name="Oval 11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7" name="Oval 11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8" name="Freeform 11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9" name="Freeform 11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Freeform 11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1" name="Oval 11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5" name="Group 1110"/>
            <p:cNvGrpSpPr>
              <a:grpSpLocks noChangeAspect="1"/>
            </p:cNvGrpSpPr>
            <p:nvPr/>
          </p:nvGrpSpPr>
          <p:grpSpPr bwMode="auto">
            <a:xfrm rot="10800000">
              <a:off x="5670340" y="4371126"/>
              <a:ext cx="164185" cy="381419"/>
              <a:chOff x="2405" y="2405"/>
              <a:chExt cx="175" cy="403"/>
            </a:xfrm>
          </p:grpSpPr>
          <p:sp>
            <p:nvSpPr>
              <p:cNvPr id="1720" name="Oval 11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1" name="Oval 11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2" name="Freeform 11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Freeform 11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4" name="Freeform 11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5" name="Oval 11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6" name="Group 1117"/>
            <p:cNvGrpSpPr>
              <a:grpSpLocks noChangeAspect="1"/>
            </p:cNvGrpSpPr>
            <p:nvPr/>
          </p:nvGrpSpPr>
          <p:grpSpPr bwMode="auto">
            <a:xfrm>
              <a:off x="5839822" y="3920839"/>
              <a:ext cx="164185" cy="381419"/>
              <a:chOff x="2405" y="2405"/>
              <a:chExt cx="175" cy="403"/>
            </a:xfrm>
          </p:grpSpPr>
          <p:sp>
            <p:nvSpPr>
              <p:cNvPr id="1714" name="Oval 11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5" name="Oval 11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Freeform 11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7" name="Freeform 11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8" name="Freeform 11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9" name="Oval 11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7" name="Group 1124"/>
            <p:cNvGrpSpPr>
              <a:grpSpLocks noChangeAspect="1"/>
            </p:cNvGrpSpPr>
            <p:nvPr/>
          </p:nvGrpSpPr>
          <p:grpSpPr bwMode="auto">
            <a:xfrm rot="10800000">
              <a:off x="5842470" y="4371126"/>
              <a:ext cx="164185" cy="381419"/>
              <a:chOff x="2405" y="2405"/>
              <a:chExt cx="175" cy="403"/>
            </a:xfrm>
          </p:grpSpPr>
          <p:sp>
            <p:nvSpPr>
              <p:cNvPr id="1708" name="Oval 11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9" name="Oval 11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0" name="Freeform 11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1" name="Freeform 11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2" name="Freeform 11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3" name="Oval 11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1" name="Group 1131"/>
            <p:cNvGrpSpPr>
              <a:grpSpLocks noChangeAspect="1"/>
            </p:cNvGrpSpPr>
            <p:nvPr/>
          </p:nvGrpSpPr>
          <p:grpSpPr bwMode="auto">
            <a:xfrm>
              <a:off x="6012767" y="3908602"/>
              <a:ext cx="2772613" cy="842301"/>
              <a:chOff x="3326" y="1190"/>
              <a:chExt cx="1047" cy="318"/>
            </a:xfrm>
          </p:grpSpPr>
          <p:grpSp>
            <p:nvGrpSpPr>
              <p:cNvPr id="1452" name="Group 1132"/>
              <p:cNvGrpSpPr>
                <a:grpSpLocks noChangeAspect="1"/>
              </p:cNvGrpSpPr>
              <p:nvPr/>
            </p:nvGrpSpPr>
            <p:grpSpPr bwMode="auto">
              <a:xfrm>
                <a:off x="3326" y="1194"/>
                <a:ext cx="62" cy="144"/>
                <a:chOff x="2405" y="2405"/>
                <a:chExt cx="175" cy="403"/>
              </a:xfrm>
            </p:grpSpPr>
            <p:sp>
              <p:nvSpPr>
                <p:cNvPr id="1670" name="Oval 113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1" name="Oval 11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2" name="Freeform 113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3" name="Freeform 113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4" name="Freeform 113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5" name="Oval 11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3" name="Group 1139"/>
              <p:cNvGrpSpPr>
                <a:grpSpLocks noChangeAspect="1"/>
              </p:cNvGrpSpPr>
              <p:nvPr/>
            </p:nvGrpSpPr>
            <p:grpSpPr bwMode="auto">
              <a:xfrm rot="10800000">
                <a:off x="3327" y="1364"/>
                <a:ext cx="62" cy="144"/>
                <a:chOff x="2405" y="2405"/>
                <a:chExt cx="175" cy="403"/>
              </a:xfrm>
            </p:grpSpPr>
            <p:sp>
              <p:nvSpPr>
                <p:cNvPr id="1664" name="Oval 114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5" name="Oval 11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6" name="Freeform 114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7" name="Freeform 114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8" name="Freeform 114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9" name="Oval 11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4" name="Group 1146"/>
              <p:cNvGrpSpPr>
                <a:grpSpLocks noChangeAspect="1"/>
              </p:cNvGrpSpPr>
              <p:nvPr/>
            </p:nvGrpSpPr>
            <p:grpSpPr bwMode="auto">
              <a:xfrm>
                <a:off x="3392" y="1194"/>
                <a:ext cx="62" cy="144"/>
                <a:chOff x="2405" y="2405"/>
                <a:chExt cx="175" cy="403"/>
              </a:xfrm>
            </p:grpSpPr>
            <p:sp>
              <p:nvSpPr>
                <p:cNvPr id="1658" name="Oval 114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9" name="Oval 11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0" name="Freeform 114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1" name="Freeform 115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2" name="Freeform 115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3" name="Oval 11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5" name="Group 1153"/>
              <p:cNvGrpSpPr>
                <a:grpSpLocks noChangeAspect="1"/>
              </p:cNvGrpSpPr>
              <p:nvPr/>
            </p:nvGrpSpPr>
            <p:grpSpPr bwMode="auto">
              <a:xfrm rot="10800000">
                <a:off x="3393" y="1364"/>
                <a:ext cx="62" cy="144"/>
                <a:chOff x="2405" y="2405"/>
                <a:chExt cx="175" cy="403"/>
              </a:xfrm>
            </p:grpSpPr>
            <p:sp>
              <p:nvSpPr>
                <p:cNvPr id="1652" name="Oval 115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3" name="Oval 11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4" name="Freeform 115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" name="Freeform 115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6" name="Freeform 115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7" name="Oval 11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6" name="Group 1160"/>
              <p:cNvGrpSpPr>
                <a:grpSpLocks noChangeAspect="1"/>
              </p:cNvGrpSpPr>
              <p:nvPr/>
            </p:nvGrpSpPr>
            <p:grpSpPr bwMode="auto">
              <a:xfrm>
                <a:off x="3456" y="1194"/>
                <a:ext cx="62" cy="144"/>
                <a:chOff x="2405" y="2405"/>
                <a:chExt cx="175" cy="403"/>
              </a:xfrm>
            </p:grpSpPr>
            <p:sp>
              <p:nvSpPr>
                <p:cNvPr id="1646" name="Oval 116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" name="Oval 116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" name="Freeform 116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9" name="Freeform 116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" name="Freeform 116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1" name="Oval 11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7" name="Group 1167"/>
              <p:cNvGrpSpPr>
                <a:grpSpLocks noChangeAspect="1"/>
              </p:cNvGrpSpPr>
              <p:nvPr/>
            </p:nvGrpSpPr>
            <p:grpSpPr bwMode="auto">
              <a:xfrm rot="10800000">
                <a:off x="3457" y="1364"/>
                <a:ext cx="62" cy="144"/>
                <a:chOff x="2405" y="2405"/>
                <a:chExt cx="175" cy="403"/>
              </a:xfrm>
            </p:grpSpPr>
            <p:sp>
              <p:nvSpPr>
                <p:cNvPr id="1640" name="Oval 116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1" name="Oval 116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2" name="Freeform 117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3" name="Freeform 117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" name="Freeform 117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5" name="Oval 11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8" name="Group 1174"/>
              <p:cNvGrpSpPr>
                <a:grpSpLocks noChangeAspect="1"/>
              </p:cNvGrpSpPr>
              <p:nvPr/>
            </p:nvGrpSpPr>
            <p:grpSpPr bwMode="auto">
              <a:xfrm>
                <a:off x="3521" y="1194"/>
                <a:ext cx="62" cy="144"/>
                <a:chOff x="2405" y="2405"/>
                <a:chExt cx="175" cy="403"/>
              </a:xfrm>
            </p:grpSpPr>
            <p:sp>
              <p:nvSpPr>
                <p:cNvPr id="1634" name="Oval 117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5" name="Oval 117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6" name="Freeform 117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7" name="Freeform 117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8" name="Freeform 117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9" name="Oval 11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9" name="Group 1181"/>
              <p:cNvGrpSpPr>
                <a:grpSpLocks noChangeAspect="1"/>
              </p:cNvGrpSpPr>
              <p:nvPr/>
            </p:nvGrpSpPr>
            <p:grpSpPr bwMode="auto">
              <a:xfrm rot="10800000">
                <a:off x="3522" y="1364"/>
                <a:ext cx="62" cy="144"/>
                <a:chOff x="2405" y="2405"/>
                <a:chExt cx="175" cy="403"/>
              </a:xfrm>
            </p:grpSpPr>
            <p:sp>
              <p:nvSpPr>
                <p:cNvPr id="1628" name="Oval 118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9" name="Oval 118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0" name="Freeform 118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1" name="Freeform 118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2" name="Freeform 118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3" name="Oval 11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0" name="Group 1188"/>
              <p:cNvGrpSpPr>
                <a:grpSpLocks noChangeAspect="1"/>
              </p:cNvGrpSpPr>
              <p:nvPr/>
            </p:nvGrpSpPr>
            <p:grpSpPr bwMode="auto">
              <a:xfrm>
                <a:off x="3589" y="1192"/>
                <a:ext cx="62" cy="144"/>
                <a:chOff x="2405" y="2405"/>
                <a:chExt cx="175" cy="403"/>
              </a:xfrm>
            </p:grpSpPr>
            <p:sp>
              <p:nvSpPr>
                <p:cNvPr id="1622" name="Oval 118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3" name="Oval 119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4" name="Freeform 119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5" name="Freeform 119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6" name="Freeform 119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7" name="Oval 11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1" name="Group 1195"/>
              <p:cNvGrpSpPr>
                <a:grpSpLocks noChangeAspect="1"/>
              </p:cNvGrpSpPr>
              <p:nvPr/>
            </p:nvGrpSpPr>
            <p:grpSpPr bwMode="auto">
              <a:xfrm rot="10800000">
                <a:off x="3590" y="1362"/>
                <a:ext cx="62" cy="144"/>
                <a:chOff x="2405" y="2405"/>
                <a:chExt cx="175" cy="403"/>
              </a:xfrm>
            </p:grpSpPr>
            <p:sp>
              <p:nvSpPr>
                <p:cNvPr id="1616" name="Oval 119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7" name="Oval 119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8" name="Freeform 119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9" name="Freeform 119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0" name="Freeform 120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1" name="Oval 12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2" name="Group 1202"/>
              <p:cNvGrpSpPr>
                <a:grpSpLocks noChangeAspect="1"/>
              </p:cNvGrpSpPr>
              <p:nvPr/>
            </p:nvGrpSpPr>
            <p:grpSpPr bwMode="auto">
              <a:xfrm>
                <a:off x="3655" y="1192"/>
                <a:ext cx="62" cy="144"/>
                <a:chOff x="2405" y="2405"/>
                <a:chExt cx="175" cy="403"/>
              </a:xfrm>
            </p:grpSpPr>
            <p:sp>
              <p:nvSpPr>
                <p:cNvPr id="1610" name="Oval 120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1" name="Oval 120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2" name="Freeform 120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3" name="Freeform 120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4" name="Freeform 120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5" name="Oval 12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3" name="Group 1209"/>
              <p:cNvGrpSpPr>
                <a:grpSpLocks noChangeAspect="1"/>
              </p:cNvGrpSpPr>
              <p:nvPr/>
            </p:nvGrpSpPr>
            <p:grpSpPr bwMode="auto">
              <a:xfrm rot="10800000">
                <a:off x="3656" y="1362"/>
                <a:ext cx="62" cy="144"/>
                <a:chOff x="2405" y="2405"/>
                <a:chExt cx="175" cy="403"/>
              </a:xfrm>
            </p:grpSpPr>
            <p:sp>
              <p:nvSpPr>
                <p:cNvPr id="1604" name="Oval 121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5" name="Oval 121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6" name="Freeform 121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7" name="Freeform 121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8" name="Freeform 121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9" name="Oval 12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4" name="Group 1216"/>
              <p:cNvGrpSpPr>
                <a:grpSpLocks noChangeAspect="1"/>
              </p:cNvGrpSpPr>
              <p:nvPr/>
            </p:nvGrpSpPr>
            <p:grpSpPr bwMode="auto">
              <a:xfrm>
                <a:off x="3719" y="1192"/>
                <a:ext cx="62" cy="144"/>
                <a:chOff x="2405" y="2405"/>
                <a:chExt cx="175" cy="403"/>
              </a:xfrm>
            </p:grpSpPr>
            <p:sp>
              <p:nvSpPr>
                <p:cNvPr id="1598" name="Oval 121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9" name="Oval 121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0" name="Freeform 121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1" name="Freeform 122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2" name="Freeform 122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3" name="Oval 12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5" name="Group 1223"/>
              <p:cNvGrpSpPr>
                <a:grpSpLocks noChangeAspect="1"/>
              </p:cNvGrpSpPr>
              <p:nvPr/>
            </p:nvGrpSpPr>
            <p:grpSpPr bwMode="auto">
              <a:xfrm rot="10800000">
                <a:off x="3720" y="1362"/>
                <a:ext cx="62" cy="144"/>
                <a:chOff x="2405" y="2405"/>
                <a:chExt cx="175" cy="403"/>
              </a:xfrm>
            </p:grpSpPr>
            <p:sp>
              <p:nvSpPr>
                <p:cNvPr id="1592" name="Oval 122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3" name="Oval 122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4" name="Freeform 122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5" name="Freeform 122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6" name="Freeform 122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7" name="Oval 12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6" name="Group 1230"/>
              <p:cNvGrpSpPr>
                <a:grpSpLocks noChangeAspect="1"/>
              </p:cNvGrpSpPr>
              <p:nvPr/>
            </p:nvGrpSpPr>
            <p:grpSpPr bwMode="auto">
              <a:xfrm>
                <a:off x="3784" y="1192"/>
                <a:ext cx="62" cy="144"/>
                <a:chOff x="2405" y="2405"/>
                <a:chExt cx="175" cy="403"/>
              </a:xfrm>
            </p:grpSpPr>
            <p:sp>
              <p:nvSpPr>
                <p:cNvPr id="1586" name="Oval 123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7" name="Oval 123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8" name="Freeform 123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9" name="Freeform 123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0" name="Freeform 123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1" name="Oval 12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7" name="Group 1237"/>
              <p:cNvGrpSpPr>
                <a:grpSpLocks noChangeAspect="1"/>
              </p:cNvGrpSpPr>
              <p:nvPr/>
            </p:nvGrpSpPr>
            <p:grpSpPr bwMode="auto">
              <a:xfrm rot="10800000">
                <a:off x="3785" y="1362"/>
                <a:ext cx="62" cy="144"/>
                <a:chOff x="2405" y="2405"/>
                <a:chExt cx="175" cy="403"/>
              </a:xfrm>
            </p:grpSpPr>
            <p:sp>
              <p:nvSpPr>
                <p:cNvPr id="1580" name="Oval 12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1" name="Oval 123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2" name="Freeform 124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3" name="Freeform 124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4" name="Freeform 124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5" name="Oval 12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8" name="Group 1244"/>
              <p:cNvGrpSpPr>
                <a:grpSpLocks noChangeAspect="1"/>
              </p:cNvGrpSpPr>
              <p:nvPr/>
            </p:nvGrpSpPr>
            <p:grpSpPr bwMode="auto">
              <a:xfrm>
                <a:off x="3852" y="1192"/>
                <a:ext cx="62" cy="144"/>
                <a:chOff x="2405" y="2405"/>
                <a:chExt cx="175" cy="403"/>
              </a:xfrm>
            </p:grpSpPr>
            <p:sp>
              <p:nvSpPr>
                <p:cNvPr id="1574" name="Oval 12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5" name="Oval 124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6" name="Freeform 124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7" name="Freeform 124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8" name="Freeform 124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9" name="Oval 12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9" name="Group 1251"/>
              <p:cNvGrpSpPr>
                <a:grpSpLocks noChangeAspect="1"/>
              </p:cNvGrpSpPr>
              <p:nvPr/>
            </p:nvGrpSpPr>
            <p:grpSpPr bwMode="auto">
              <a:xfrm rot="10800000">
                <a:off x="3853" y="1362"/>
                <a:ext cx="62" cy="144"/>
                <a:chOff x="2405" y="2405"/>
                <a:chExt cx="175" cy="403"/>
              </a:xfrm>
            </p:grpSpPr>
            <p:sp>
              <p:nvSpPr>
                <p:cNvPr id="1568" name="Oval 12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9" name="Oval 125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0" name="Freeform 125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1" name="Freeform 125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2" name="Freeform 125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3" name="Oval 125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0" name="Group 1258"/>
              <p:cNvGrpSpPr>
                <a:grpSpLocks noChangeAspect="1"/>
              </p:cNvGrpSpPr>
              <p:nvPr/>
            </p:nvGrpSpPr>
            <p:grpSpPr bwMode="auto">
              <a:xfrm>
                <a:off x="3918" y="1192"/>
                <a:ext cx="62" cy="144"/>
                <a:chOff x="2405" y="2405"/>
                <a:chExt cx="175" cy="403"/>
              </a:xfrm>
            </p:grpSpPr>
            <p:sp>
              <p:nvSpPr>
                <p:cNvPr id="1562" name="Oval 12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3" name="Oval 126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4" name="Freeform 126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5" name="Freeform 126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6" name="Freeform 126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7" name="Oval 12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1" name="Group 1265"/>
              <p:cNvGrpSpPr>
                <a:grpSpLocks noChangeAspect="1"/>
              </p:cNvGrpSpPr>
              <p:nvPr/>
            </p:nvGrpSpPr>
            <p:grpSpPr bwMode="auto">
              <a:xfrm rot="10800000">
                <a:off x="3919" y="1362"/>
                <a:ext cx="62" cy="144"/>
                <a:chOff x="2405" y="2405"/>
                <a:chExt cx="175" cy="403"/>
              </a:xfrm>
            </p:grpSpPr>
            <p:sp>
              <p:nvSpPr>
                <p:cNvPr id="1556" name="Oval 12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7" name="Oval 126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8" name="Freeform 126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9" name="Freeform 126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0" name="Freeform 127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1" name="Oval 127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2" name="Group 1272"/>
              <p:cNvGrpSpPr>
                <a:grpSpLocks noChangeAspect="1"/>
              </p:cNvGrpSpPr>
              <p:nvPr/>
            </p:nvGrpSpPr>
            <p:grpSpPr bwMode="auto">
              <a:xfrm>
                <a:off x="3982" y="1192"/>
                <a:ext cx="62" cy="144"/>
                <a:chOff x="2405" y="2405"/>
                <a:chExt cx="175" cy="403"/>
              </a:xfrm>
            </p:grpSpPr>
            <p:sp>
              <p:nvSpPr>
                <p:cNvPr id="1550" name="Oval 12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" name="Oval 127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2" name="Freeform 127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3" name="Freeform 127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4" name="Freeform 127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5" name="Oval 127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3" name="Group 1279"/>
              <p:cNvGrpSpPr>
                <a:grpSpLocks noChangeAspect="1"/>
              </p:cNvGrpSpPr>
              <p:nvPr/>
            </p:nvGrpSpPr>
            <p:grpSpPr bwMode="auto">
              <a:xfrm rot="10800000">
                <a:off x="3983" y="1362"/>
                <a:ext cx="62" cy="144"/>
                <a:chOff x="2405" y="2405"/>
                <a:chExt cx="175" cy="403"/>
              </a:xfrm>
            </p:grpSpPr>
            <p:sp>
              <p:nvSpPr>
                <p:cNvPr id="1544" name="Oval 12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5" name="Oval 128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6" name="Freeform 128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7" name="Freeform 128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8" name="Freeform 128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9" name="Oval 128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4" name="Group 1286"/>
              <p:cNvGrpSpPr>
                <a:grpSpLocks noChangeAspect="1"/>
              </p:cNvGrpSpPr>
              <p:nvPr/>
            </p:nvGrpSpPr>
            <p:grpSpPr bwMode="auto">
              <a:xfrm>
                <a:off x="4047" y="1192"/>
                <a:ext cx="62" cy="144"/>
                <a:chOff x="2405" y="2405"/>
                <a:chExt cx="175" cy="403"/>
              </a:xfrm>
            </p:grpSpPr>
            <p:sp>
              <p:nvSpPr>
                <p:cNvPr id="1538" name="Oval 12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9" name="Oval 128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0" name="Freeform 128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1" name="Freeform 129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2" name="Freeform 129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3" name="Oval 129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5" name="Group 1293"/>
              <p:cNvGrpSpPr>
                <a:grpSpLocks noChangeAspect="1"/>
              </p:cNvGrpSpPr>
              <p:nvPr/>
            </p:nvGrpSpPr>
            <p:grpSpPr bwMode="auto">
              <a:xfrm rot="10800000">
                <a:off x="4048" y="1362"/>
                <a:ext cx="62" cy="144"/>
                <a:chOff x="2405" y="2405"/>
                <a:chExt cx="175" cy="403"/>
              </a:xfrm>
            </p:grpSpPr>
            <p:sp>
              <p:nvSpPr>
                <p:cNvPr id="1532" name="Oval 12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3" name="Oval 129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4" name="Freeform 129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5" name="Freeform 129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6" name="Freeform 129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" name="Oval 129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6" name="Group 1300"/>
              <p:cNvGrpSpPr>
                <a:grpSpLocks noChangeAspect="1"/>
              </p:cNvGrpSpPr>
              <p:nvPr/>
            </p:nvGrpSpPr>
            <p:grpSpPr bwMode="auto">
              <a:xfrm>
                <a:off x="4115" y="1190"/>
                <a:ext cx="62" cy="144"/>
                <a:chOff x="2405" y="2405"/>
                <a:chExt cx="175" cy="403"/>
              </a:xfrm>
            </p:grpSpPr>
            <p:sp>
              <p:nvSpPr>
                <p:cNvPr id="1526" name="Oval 13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" name="Oval 130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" name="Freeform 130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9" name="Freeform 130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0" name="Freeform 130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1" name="Oval 130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7" name="Group 1307"/>
              <p:cNvGrpSpPr>
                <a:grpSpLocks noChangeAspect="1"/>
              </p:cNvGrpSpPr>
              <p:nvPr/>
            </p:nvGrpSpPr>
            <p:grpSpPr bwMode="auto">
              <a:xfrm rot="10800000">
                <a:off x="4116" y="1360"/>
                <a:ext cx="62" cy="144"/>
                <a:chOff x="2405" y="2405"/>
                <a:chExt cx="175" cy="403"/>
              </a:xfrm>
            </p:grpSpPr>
            <p:sp>
              <p:nvSpPr>
                <p:cNvPr id="1520" name="Oval 13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1" name="Oval 130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2" name="Freeform 131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3" name="Freeform 131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4" name="Freeform 131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5" name="Oval 131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8" name="Group 1314"/>
              <p:cNvGrpSpPr>
                <a:grpSpLocks noChangeAspect="1"/>
              </p:cNvGrpSpPr>
              <p:nvPr/>
            </p:nvGrpSpPr>
            <p:grpSpPr bwMode="auto">
              <a:xfrm>
                <a:off x="4181" y="1190"/>
                <a:ext cx="62" cy="144"/>
                <a:chOff x="2405" y="2405"/>
                <a:chExt cx="175" cy="403"/>
              </a:xfrm>
            </p:grpSpPr>
            <p:sp>
              <p:nvSpPr>
                <p:cNvPr id="1514" name="Oval 13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5" name="Oval 131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6" name="Freeform 131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7" name="Freeform 131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8" name="Freeform 131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9" name="Oval 132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9" name="Group 1321"/>
              <p:cNvGrpSpPr>
                <a:grpSpLocks noChangeAspect="1"/>
              </p:cNvGrpSpPr>
              <p:nvPr/>
            </p:nvGrpSpPr>
            <p:grpSpPr bwMode="auto">
              <a:xfrm rot="10800000">
                <a:off x="4182" y="1360"/>
                <a:ext cx="62" cy="144"/>
                <a:chOff x="2405" y="2405"/>
                <a:chExt cx="175" cy="403"/>
              </a:xfrm>
            </p:grpSpPr>
            <p:sp>
              <p:nvSpPr>
                <p:cNvPr id="1508" name="Oval 13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9" name="Oval 132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0" name="Freeform 132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1" name="Freeform 132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2" name="Freeform 132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3" name="Oval 132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80" name="Group 1328"/>
              <p:cNvGrpSpPr>
                <a:grpSpLocks noChangeAspect="1"/>
              </p:cNvGrpSpPr>
              <p:nvPr/>
            </p:nvGrpSpPr>
            <p:grpSpPr bwMode="auto">
              <a:xfrm>
                <a:off x="4245" y="1190"/>
                <a:ext cx="62" cy="144"/>
                <a:chOff x="2405" y="2405"/>
                <a:chExt cx="175" cy="403"/>
              </a:xfrm>
            </p:grpSpPr>
            <p:sp>
              <p:nvSpPr>
                <p:cNvPr id="1502" name="Oval 13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3" name="Oval 133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4" name="Freeform 133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" name="Freeform 133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6" name="Freeform 133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7" name="Oval 13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81" name="Group 1335"/>
              <p:cNvGrpSpPr>
                <a:grpSpLocks noChangeAspect="1"/>
              </p:cNvGrpSpPr>
              <p:nvPr/>
            </p:nvGrpSpPr>
            <p:grpSpPr bwMode="auto">
              <a:xfrm rot="10800000">
                <a:off x="4246" y="1360"/>
                <a:ext cx="62" cy="144"/>
                <a:chOff x="2405" y="2405"/>
                <a:chExt cx="175" cy="403"/>
              </a:xfrm>
            </p:grpSpPr>
            <p:sp>
              <p:nvSpPr>
                <p:cNvPr id="1496" name="Oval 13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7" name="Oval 133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8" name="Freeform 133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9" name="Freeform 133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0" name="Freeform 134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1" name="Oval 13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82" name="Group 1342"/>
              <p:cNvGrpSpPr>
                <a:grpSpLocks noChangeAspect="1"/>
              </p:cNvGrpSpPr>
              <p:nvPr/>
            </p:nvGrpSpPr>
            <p:grpSpPr bwMode="auto">
              <a:xfrm>
                <a:off x="4310" y="1190"/>
                <a:ext cx="62" cy="144"/>
                <a:chOff x="2405" y="2405"/>
                <a:chExt cx="175" cy="403"/>
              </a:xfrm>
            </p:grpSpPr>
            <p:sp>
              <p:nvSpPr>
                <p:cNvPr id="1490" name="Oval 13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1" name="Oval 134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2" name="Freeform 134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3" name="Freeform 134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4" name="Freeform 134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" name="Oval 13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83" name="Group 1349"/>
              <p:cNvGrpSpPr>
                <a:grpSpLocks noChangeAspect="1"/>
              </p:cNvGrpSpPr>
              <p:nvPr/>
            </p:nvGrpSpPr>
            <p:grpSpPr bwMode="auto">
              <a:xfrm rot="10800000">
                <a:off x="4311" y="1360"/>
                <a:ext cx="62" cy="144"/>
                <a:chOff x="2405" y="2405"/>
                <a:chExt cx="175" cy="403"/>
              </a:xfrm>
            </p:grpSpPr>
            <p:sp>
              <p:nvSpPr>
                <p:cNvPr id="1484" name="Oval 13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5" name="Oval 135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6" name="Freeform 135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7" name="Freeform 135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8" name="Freeform 135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9" name="Oval 13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420" name="Group 1563"/>
            <p:cNvGrpSpPr>
              <a:grpSpLocks/>
            </p:cNvGrpSpPr>
            <p:nvPr/>
          </p:nvGrpSpPr>
          <p:grpSpPr bwMode="auto">
            <a:xfrm>
              <a:off x="1846635" y="3776609"/>
              <a:ext cx="860425" cy="1096962"/>
              <a:chOff x="292" y="2709"/>
              <a:chExt cx="567" cy="723"/>
            </a:xfrm>
          </p:grpSpPr>
          <p:sp>
            <p:nvSpPr>
              <p:cNvPr id="1436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1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2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3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4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5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21" name="Group 1563"/>
            <p:cNvGrpSpPr>
              <a:grpSpLocks/>
            </p:cNvGrpSpPr>
            <p:nvPr/>
          </p:nvGrpSpPr>
          <p:grpSpPr bwMode="auto">
            <a:xfrm>
              <a:off x="2708946" y="3773770"/>
              <a:ext cx="860425" cy="1096962"/>
              <a:chOff x="292" y="2709"/>
              <a:chExt cx="567" cy="723"/>
            </a:xfrm>
          </p:grpSpPr>
          <p:sp>
            <p:nvSpPr>
              <p:cNvPr id="1423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4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5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6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7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8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1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2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3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22" name="Rechteck 1421"/>
            <p:cNvSpPr/>
            <p:nvPr/>
          </p:nvSpPr>
          <p:spPr>
            <a:xfrm>
              <a:off x="5307543" y="3773770"/>
              <a:ext cx="3635931" cy="12328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35" name="Gruppierung 3534"/>
          <p:cNvGrpSpPr/>
          <p:nvPr/>
        </p:nvGrpSpPr>
        <p:grpSpPr>
          <a:xfrm>
            <a:off x="4054219" y="5150076"/>
            <a:ext cx="8342959" cy="1656197"/>
            <a:chOff x="795095" y="5087135"/>
            <a:chExt cx="8342959" cy="1656197"/>
          </a:xfrm>
        </p:grpSpPr>
        <p:grpSp>
          <p:nvGrpSpPr>
            <p:cNvPr id="3311" name="Group 682"/>
            <p:cNvGrpSpPr>
              <a:grpSpLocks noChangeAspect="1"/>
            </p:cNvGrpSpPr>
            <p:nvPr/>
          </p:nvGrpSpPr>
          <p:grpSpPr bwMode="auto">
            <a:xfrm>
              <a:off x="795095" y="5680402"/>
              <a:ext cx="164184" cy="381416"/>
              <a:chOff x="2405" y="2405"/>
              <a:chExt cx="175" cy="403"/>
            </a:xfrm>
          </p:grpSpPr>
          <p:sp>
            <p:nvSpPr>
              <p:cNvPr id="3529" name="Oval 6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0" name="Oval 6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1" name="Freeform 6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2" name="Freeform 6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3" name="Freeform 6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4" name="Oval 6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2" name="Group 689"/>
            <p:cNvGrpSpPr>
              <a:grpSpLocks noChangeAspect="1"/>
            </p:cNvGrpSpPr>
            <p:nvPr/>
          </p:nvGrpSpPr>
          <p:grpSpPr bwMode="auto">
            <a:xfrm rot="10800000">
              <a:off x="797770" y="6130728"/>
              <a:ext cx="164184" cy="381416"/>
              <a:chOff x="2405" y="2405"/>
              <a:chExt cx="175" cy="403"/>
            </a:xfrm>
          </p:grpSpPr>
          <p:sp>
            <p:nvSpPr>
              <p:cNvPr id="3523" name="Oval 6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4" name="Oval 6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" name="Freeform 6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" name="Freeform 6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7" name="Freeform 6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" name="Oval 6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3" name="Group 696"/>
            <p:cNvGrpSpPr>
              <a:grpSpLocks noChangeAspect="1"/>
            </p:cNvGrpSpPr>
            <p:nvPr/>
          </p:nvGrpSpPr>
          <p:grpSpPr bwMode="auto">
            <a:xfrm>
              <a:off x="969873" y="5680402"/>
              <a:ext cx="164184" cy="381416"/>
              <a:chOff x="2405" y="2405"/>
              <a:chExt cx="175" cy="403"/>
            </a:xfrm>
          </p:grpSpPr>
          <p:sp>
            <p:nvSpPr>
              <p:cNvPr id="3517" name="Oval 6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8" name="Oval 6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9" name="Freeform 6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0" name="Freeform 7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1" name="Freeform 7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" name="Oval 7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4" name="Group 703"/>
            <p:cNvGrpSpPr>
              <a:grpSpLocks noChangeAspect="1"/>
            </p:cNvGrpSpPr>
            <p:nvPr/>
          </p:nvGrpSpPr>
          <p:grpSpPr bwMode="auto">
            <a:xfrm rot="10800000">
              <a:off x="972548" y="6130728"/>
              <a:ext cx="164184" cy="381416"/>
              <a:chOff x="2405" y="2405"/>
              <a:chExt cx="175" cy="403"/>
            </a:xfrm>
          </p:grpSpPr>
          <p:sp>
            <p:nvSpPr>
              <p:cNvPr id="3511" name="Oval 7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2" name="Oval 7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3" name="Freeform 7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4" name="Freeform 7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5" name="Freeform 7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6" name="Oval 7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5" name="Group 710"/>
            <p:cNvGrpSpPr>
              <a:grpSpLocks noChangeAspect="1"/>
            </p:cNvGrpSpPr>
            <p:nvPr/>
          </p:nvGrpSpPr>
          <p:grpSpPr bwMode="auto">
            <a:xfrm>
              <a:off x="1139354" y="5680402"/>
              <a:ext cx="164184" cy="381416"/>
              <a:chOff x="2405" y="2405"/>
              <a:chExt cx="175" cy="403"/>
            </a:xfrm>
          </p:grpSpPr>
          <p:sp>
            <p:nvSpPr>
              <p:cNvPr id="3505" name="Oval 7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6" name="Oval 7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7" name="Freeform 7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8" name="Freeform 7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9" name="Freeform 7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0" name="Oval 7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6" name="Group 717"/>
            <p:cNvGrpSpPr>
              <a:grpSpLocks noChangeAspect="1"/>
            </p:cNvGrpSpPr>
            <p:nvPr/>
          </p:nvGrpSpPr>
          <p:grpSpPr bwMode="auto">
            <a:xfrm rot="10800000">
              <a:off x="1142030" y="6130728"/>
              <a:ext cx="164184" cy="381416"/>
              <a:chOff x="2405" y="2405"/>
              <a:chExt cx="175" cy="403"/>
            </a:xfrm>
          </p:grpSpPr>
          <p:sp>
            <p:nvSpPr>
              <p:cNvPr id="3499" name="Oval 7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0" name="Oval 7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1" name="Freeform 7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2" name="Freeform 7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3" name="Freeform 7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4" name="Oval 7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7" name="Group 724"/>
            <p:cNvGrpSpPr>
              <a:grpSpLocks noChangeAspect="1"/>
            </p:cNvGrpSpPr>
            <p:nvPr/>
          </p:nvGrpSpPr>
          <p:grpSpPr bwMode="auto">
            <a:xfrm>
              <a:off x="1311484" y="5627479"/>
              <a:ext cx="164184" cy="381416"/>
              <a:chOff x="2405" y="2405"/>
              <a:chExt cx="175" cy="403"/>
            </a:xfrm>
          </p:grpSpPr>
          <p:sp>
            <p:nvSpPr>
              <p:cNvPr id="3493" name="Oval 7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4" name="Oval 7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5" name="Freeform 7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6" name="Freeform 7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7" name="Freeform 7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8" name="Oval 7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8" name="Group 731"/>
            <p:cNvGrpSpPr>
              <a:grpSpLocks noChangeAspect="1"/>
            </p:cNvGrpSpPr>
            <p:nvPr/>
          </p:nvGrpSpPr>
          <p:grpSpPr bwMode="auto">
            <a:xfrm rot="10800000">
              <a:off x="1314159" y="6042523"/>
              <a:ext cx="164184" cy="381416"/>
              <a:chOff x="2405" y="2405"/>
              <a:chExt cx="175" cy="403"/>
            </a:xfrm>
          </p:grpSpPr>
          <p:sp>
            <p:nvSpPr>
              <p:cNvPr id="3487" name="Oval 73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8" name="Oval 73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9" name="Freeform 73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0" name="Freeform 73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1" name="Freeform 73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" name="Oval 73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9" name="Group 738"/>
            <p:cNvGrpSpPr>
              <a:grpSpLocks noChangeAspect="1"/>
            </p:cNvGrpSpPr>
            <p:nvPr/>
          </p:nvGrpSpPr>
          <p:grpSpPr bwMode="auto">
            <a:xfrm>
              <a:off x="1491558" y="5498694"/>
              <a:ext cx="164184" cy="381416"/>
              <a:chOff x="2405" y="2405"/>
              <a:chExt cx="175" cy="403"/>
            </a:xfrm>
          </p:grpSpPr>
          <p:sp>
            <p:nvSpPr>
              <p:cNvPr id="3481" name="Oval 73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" name="Oval 74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3" name="Freeform 74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4" name="Freeform 74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5" name="Freeform 74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6" name="Oval 74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0" name="Group 745"/>
            <p:cNvGrpSpPr>
              <a:grpSpLocks noChangeAspect="1"/>
            </p:cNvGrpSpPr>
            <p:nvPr/>
          </p:nvGrpSpPr>
          <p:grpSpPr bwMode="auto">
            <a:xfrm rot="10800000">
              <a:off x="1494234" y="5896097"/>
              <a:ext cx="164184" cy="381416"/>
              <a:chOff x="2405" y="2405"/>
              <a:chExt cx="175" cy="403"/>
            </a:xfrm>
          </p:grpSpPr>
          <p:sp>
            <p:nvSpPr>
              <p:cNvPr id="3475" name="Oval 74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6" name="Oval 74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7" name="Freeform 74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8" name="Freeform 74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9" name="Freeform 75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0" name="Oval 75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1" name="Group 752"/>
            <p:cNvGrpSpPr>
              <a:grpSpLocks noChangeAspect="1"/>
            </p:cNvGrpSpPr>
            <p:nvPr/>
          </p:nvGrpSpPr>
          <p:grpSpPr bwMode="auto">
            <a:xfrm>
              <a:off x="1666336" y="5357566"/>
              <a:ext cx="164184" cy="381416"/>
              <a:chOff x="2405" y="2405"/>
              <a:chExt cx="175" cy="403"/>
            </a:xfrm>
          </p:grpSpPr>
          <p:sp>
            <p:nvSpPr>
              <p:cNvPr id="3469" name="Oval 75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0" name="Oval 75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1" name="Freeform 75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2" name="Freeform 75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3" name="Freeform 75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4" name="Oval 75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2" name="Group 759"/>
            <p:cNvGrpSpPr>
              <a:grpSpLocks noChangeAspect="1"/>
            </p:cNvGrpSpPr>
            <p:nvPr/>
          </p:nvGrpSpPr>
          <p:grpSpPr bwMode="auto">
            <a:xfrm rot="10800000">
              <a:off x="1669011" y="5790251"/>
              <a:ext cx="164184" cy="381416"/>
              <a:chOff x="2405" y="2405"/>
              <a:chExt cx="175" cy="403"/>
            </a:xfrm>
          </p:grpSpPr>
          <p:sp>
            <p:nvSpPr>
              <p:cNvPr id="3463" name="Oval 76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4" name="Oval 76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5" name="Freeform 76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6" name="Freeform 76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7" name="Freeform 76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8" name="Oval 76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3" name="Group 766"/>
            <p:cNvGrpSpPr>
              <a:grpSpLocks noChangeAspect="1"/>
            </p:cNvGrpSpPr>
            <p:nvPr/>
          </p:nvGrpSpPr>
          <p:grpSpPr bwMode="auto">
            <a:xfrm>
              <a:off x="1835818" y="5216438"/>
              <a:ext cx="164184" cy="381416"/>
              <a:chOff x="2405" y="2405"/>
              <a:chExt cx="175" cy="403"/>
            </a:xfrm>
          </p:grpSpPr>
          <p:sp>
            <p:nvSpPr>
              <p:cNvPr id="3457" name="Oval 76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8" name="Oval 76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9" name="Freeform 76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0" name="Freeform 77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1" name="Freeform 77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2" name="Oval 77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4" name="Group 773"/>
            <p:cNvGrpSpPr>
              <a:grpSpLocks noChangeAspect="1"/>
            </p:cNvGrpSpPr>
            <p:nvPr/>
          </p:nvGrpSpPr>
          <p:grpSpPr bwMode="auto">
            <a:xfrm rot="10800000">
              <a:off x="1838493" y="5666764"/>
              <a:ext cx="164184" cy="381416"/>
              <a:chOff x="2405" y="2405"/>
              <a:chExt cx="175" cy="403"/>
            </a:xfrm>
          </p:grpSpPr>
          <p:sp>
            <p:nvSpPr>
              <p:cNvPr id="3451" name="Oval 77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2" name="Oval 77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3" name="Freeform 77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4" name="Freeform 77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5" name="Freeform 77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6" name="Oval 77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5" name="Group 780"/>
            <p:cNvGrpSpPr>
              <a:grpSpLocks noChangeAspect="1"/>
            </p:cNvGrpSpPr>
            <p:nvPr/>
          </p:nvGrpSpPr>
          <p:grpSpPr bwMode="auto">
            <a:xfrm>
              <a:off x="2007948" y="5675104"/>
              <a:ext cx="164184" cy="381416"/>
              <a:chOff x="2405" y="2405"/>
              <a:chExt cx="175" cy="403"/>
            </a:xfrm>
          </p:grpSpPr>
          <p:sp>
            <p:nvSpPr>
              <p:cNvPr id="3445" name="Oval 78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6" name="Oval 78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7" name="Freeform 78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8" name="Freeform 78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9" name="Freeform 78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0" name="Oval 78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7" name="Group 794"/>
            <p:cNvGrpSpPr>
              <a:grpSpLocks noChangeAspect="1"/>
            </p:cNvGrpSpPr>
            <p:nvPr/>
          </p:nvGrpSpPr>
          <p:grpSpPr bwMode="auto">
            <a:xfrm>
              <a:off x="2188022" y="5675104"/>
              <a:ext cx="164184" cy="381416"/>
              <a:chOff x="2405" y="2405"/>
              <a:chExt cx="175" cy="403"/>
            </a:xfrm>
          </p:grpSpPr>
          <p:sp>
            <p:nvSpPr>
              <p:cNvPr id="3433" name="Oval 79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4" name="Oval 79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5" name="Freeform 79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6" name="Freeform 79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7" name="Freeform 79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8" name="Oval 80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9" name="Group 808"/>
            <p:cNvGrpSpPr>
              <a:grpSpLocks noChangeAspect="1"/>
            </p:cNvGrpSpPr>
            <p:nvPr/>
          </p:nvGrpSpPr>
          <p:grpSpPr bwMode="auto">
            <a:xfrm>
              <a:off x="2362800" y="5675104"/>
              <a:ext cx="164184" cy="381416"/>
              <a:chOff x="2405" y="2405"/>
              <a:chExt cx="175" cy="403"/>
            </a:xfrm>
          </p:grpSpPr>
          <p:sp>
            <p:nvSpPr>
              <p:cNvPr id="3421" name="Oval 8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2" name="Oval 81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3" name="Freeform 81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4" name="Freeform 81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5" name="Freeform 81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6" name="Oval 81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31" name="Group 822"/>
            <p:cNvGrpSpPr>
              <a:grpSpLocks noChangeAspect="1"/>
            </p:cNvGrpSpPr>
            <p:nvPr/>
          </p:nvGrpSpPr>
          <p:grpSpPr bwMode="auto">
            <a:xfrm>
              <a:off x="2532281" y="5675104"/>
              <a:ext cx="164184" cy="381416"/>
              <a:chOff x="2405" y="2405"/>
              <a:chExt cx="175" cy="403"/>
            </a:xfrm>
          </p:grpSpPr>
          <p:sp>
            <p:nvSpPr>
              <p:cNvPr id="3409" name="Oval 8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0" name="Oval 82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1" name="Freeform 82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2" name="Freeform 82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3" name="Freeform 82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4" name="Oval 82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33" name="Group 836"/>
            <p:cNvGrpSpPr>
              <a:grpSpLocks noChangeAspect="1"/>
            </p:cNvGrpSpPr>
            <p:nvPr/>
          </p:nvGrpSpPr>
          <p:grpSpPr bwMode="auto">
            <a:xfrm>
              <a:off x="2704411" y="5675104"/>
              <a:ext cx="164184" cy="381416"/>
              <a:chOff x="2405" y="2405"/>
              <a:chExt cx="175" cy="403"/>
            </a:xfrm>
          </p:grpSpPr>
          <p:sp>
            <p:nvSpPr>
              <p:cNvPr id="3397" name="Oval 8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" name="Oval 83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9" name="Freeform 83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0" name="Freeform 84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1" name="Freeform 84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2" name="Oval 84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35" name="Group 850"/>
            <p:cNvGrpSpPr>
              <a:grpSpLocks noChangeAspect="1"/>
            </p:cNvGrpSpPr>
            <p:nvPr/>
          </p:nvGrpSpPr>
          <p:grpSpPr bwMode="auto">
            <a:xfrm>
              <a:off x="2884485" y="5669807"/>
              <a:ext cx="164184" cy="381416"/>
              <a:chOff x="2405" y="2405"/>
              <a:chExt cx="175" cy="403"/>
            </a:xfrm>
          </p:grpSpPr>
          <p:sp>
            <p:nvSpPr>
              <p:cNvPr id="3385" name="Oval 8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6" name="Oval 85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7" name="Freeform 85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8" name="Freeform 85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" name="Freeform 85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" name="Oval 85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37" name="Group 864"/>
            <p:cNvGrpSpPr>
              <a:grpSpLocks noChangeAspect="1"/>
            </p:cNvGrpSpPr>
            <p:nvPr/>
          </p:nvGrpSpPr>
          <p:grpSpPr bwMode="auto">
            <a:xfrm>
              <a:off x="3059263" y="5669807"/>
              <a:ext cx="164184" cy="381416"/>
              <a:chOff x="2405" y="2405"/>
              <a:chExt cx="175" cy="403"/>
            </a:xfrm>
          </p:grpSpPr>
          <p:sp>
            <p:nvSpPr>
              <p:cNvPr id="3373" name="Oval 8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4" name="Oval 86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5" name="Freeform 86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6" name="Freeform 86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7" name="Freeform 86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8" name="Oval 87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39" name="Group 878"/>
            <p:cNvGrpSpPr>
              <a:grpSpLocks noChangeAspect="1"/>
            </p:cNvGrpSpPr>
            <p:nvPr/>
          </p:nvGrpSpPr>
          <p:grpSpPr bwMode="auto">
            <a:xfrm>
              <a:off x="3228745" y="5669807"/>
              <a:ext cx="164184" cy="381416"/>
              <a:chOff x="2405" y="2405"/>
              <a:chExt cx="175" cy="403"/>
            </a:xfrm>
          </p:grpSpPr>
          <p:sp>
            <p:nvSpPr>
              <p:cNvPr id="3361" name="Oval 8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2" name="Oval 88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3" name="Freeform 88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4" name="Freeform 88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5" name="Freeform 88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6" name="Oval 88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41" name="Group 892"/>
            <p:cNvGrpSpPr>
              <a:grpSpLocks noChangeAspect="1"/>
            </p:cNvGrpSpPr>
            <p:nvPr/>
          </p:nvGrpSpPr>
          <p:grpSpPr bwMode="auto">
            <a:xfrm>
              <a:off x="3400875" y="5669807"/>
              <a:ext cx="164184" cy="381416"/>
              <a:chOff x="2405" y="2405"/>
              <a:chExt cx="175" cy="403"/>
            </a:xfrm>
          </p:grpSpPr>
          <p:sp>
            <p:nvSpPr>
              <p:cNvPr id="3349" name="Oval 8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0" name="Oval 89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1" name="Freeform 89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2" name="Freeform 89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3" name="Freeform 89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4" name="Oval 89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7" name="Group 907"/>
            <p:cNvGrpSpPr>
              <a:grpSpLocks noChangeAspect="1"/>
            </p:cNvGrpSpPr>
            <p:nvPr/>
          </p:nvGrpSpPr>
          <p:grpSpPr bwMode="auto">
            <a:xfrm>
              <a:off x="3571739" y="5668163"/>
              <a:ext cx="164184" cy="381416"/>
              <a:chOff x="2405" y="2405"/>
              <a:chExt cx="175" cy="403"/>
            </a:xfrm>
          </p:grpSpPr>
          <p:sp>
            <p:nvSpPr>
              <p:cNvPr id="3305" name="Oval 90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6" name="Oval 9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7" name="Freeform 91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8" name="Freeform 91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9" name="Freeform 91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0" name="Oval 91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9" name="Group 921"/>
            <p:cNvGrpSpPr>
              <a:grpSpLocks noChangeAspect="1"/>
            </p:cNvGrpSpPr>
            <p:nvPr/>
          </p:nvGrpSpPr>
          <p:grpSpPr bwMode="auto">
            <a:xfrm>
              <a:off x="3746516" y="5191856"/>
              <a:ext cx="164184" cy="381416"/>
              <a:chOff x="2405" y="2405"/>
              <a:chExt cx="175" cy="403"/>
            </a:xfrm>
          </p:grpSpPr>
          <p:sp>
            <p:nvSpPr>
              <p:cNvPr id="3293" name="Oval 92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4" name="Oval 9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5" name="Freeform 92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6" name="Freeform 92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7" name="Freeform 92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8" name="Oval 92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0" name="Group 928"/>
            <p:cNvGrpSpPr>
              <a:grpSpLocks noChangeAspect="1"/>
            </p:cNvGrpSpPr>
            <p:nvPr/>
          </p:nvGrpSpPr>
          <p:grpSpPr bwMode="auto">
            <a:xfrm rot="10800000">
              <a:off x="3749191" y="5589245"/>
              <a:ext cx="164184" cy="381416"/>
              <a:chOff x="2405" y="2405"/>
              <a:chExt cx="175" cy="403"/>
            </a:xfrm>
          </p:grpSpPr>
          <p:sp>
            <p:nvSpPr>
              <p:cNvPr id="3287" name="Oval 92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" name="Oval 93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" name="Freeform 93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" name="Freeform 93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1" name="Freeform 93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" name="Oval 93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1" name="Group 935"/>
            <p:cNvGrpSpPr>
              <a:grpSpLocks noChangeAspect="1"/>
            </p:cNvGrpSpPr>
            <p:nvPr/>
          </p:nvGrpSpPr>
          <p:grpSpPr bwMode="auto">
            <a:xfrm>
              <a:off x="3915997" y="5280061"/>
              <a:ext cx="164184" cy="381416"/>
              <a:chOff x="2405" y="2405"/>
              <a:chExt cx="175" cy="403"/>
            </a:xfrm>
          </p:grpSpPr>
          <p:sp>
            <p:nvSpPr>
              <p:cNvPr id="3281" name="Oval 93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" name="Oval 9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3" name="Freeform 93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4" name="Freeform 93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" name="Freeform 94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6" name="Oval 94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2" name="Group 942"/>
            <p:cNvGrpSpPr>
              <a:grpSpLocks noChangeAspect="1"/>
            </p:cNvGrpSpPr>
            <p:nvPr/>
          </p:nvGrpSpPr>
          <p:grpSpPr bwMode="auto">
            <a:xfrm rot="10800000">
              <a:off x="3918672" y="5695091"/>
              <a:ext cx="164184" cy="381416"/>
              <a:chOff x="2405" y="2405"/>
              <a:chExt cx="175" cy="403"/>
            </a:xfrm>
          </p:grpSpPr>
          <p:sp>
            <p:nvSpPr>
              <p:cNvPr id="3275" name="Oval 94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6" name="Oval 94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" name="Freeform 94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" name="Freeform 94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" name="Freeform 94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" name="Oval 94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3" name="Group 949"/>
            <p:cNvGrpSpPr>
              <a:grpSpLocks noChangeAspect="1"/>
            </p:cNvGrpSpPr>
            <p:nvPr/>
          </p:nvGrpSpPr>
          <p:grpSpPr bwMode="auto">
            <a:xfrm>
              <a:off x="4088126" y="5368266"/>
              <a:ext cx="164184" cy="381416"/>
              <a:chOff x="2405" y="2405"/>
              <a:chExt cx="175" cy="403"/>
            </a:xfrm>
          </p:grpSpPr>
          <p:sp>
            <p:nvSpPr>
              <p:cNvPr id="3269" name="Oval 95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0" name="Oval 9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1" name="Freeform 95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2" name="Freeform 95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3" name="Freeform 95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4" name="Oval 95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4" name="Group 956"/>
            <p:cNvGrpSpPr>
              <a:grpSpLocks noChangeAspect="1"/>
            </p:cNvGrpSpPr>
            <p:nvPr/>
          </p:nvGrpSpPr>
          <p:grpSpPr bwMode="auto">
            <a:xfrm rot="10800000">
              <a:off x="4090801" y="5783296"/>
              <a:ext cx="164184" cy="381416"/>
              <a:chOff x="2405" y="2405"/>
              <a:chExt cx="175" cy="403"/>
            </a:xfrm>
          </p:grpSpPr>
          <p:sp>
            <p:nvSpPr>
              <p:cNvPr id="3263" name="Oval 95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4" name="Oval 95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5" name="Freeform 95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6" name="Freeform 96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7" name="Freeform 96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8" name="Oval 96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5" name="Group 963"/>
            <p:cNvGrpSpPr>
              <a:grpSpLocks noChangeAspect="1"/>
            </p:cNvGrpSpPr>
            <p:nvPr/>
          </p:nvGrpSpPr>
          <p:grpSpPr bwMode="auto">
            <a:xfrm>
              <a:off x="4268199" y="5504096"/>
              <a:ext cx="164184" cy="381416"/>
              <a:chOff x="2405" y="2405"/>
              <a:chExt cx="175" cy="403"/>
            </a:xfrm>
          </p:grpSpPr>
          <p:sp>
            <p:nvSpPr>
              <p:cNvPr id="3257" name="Oval 96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8" name="Oval 9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9" name="Freeform 96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0" name="Freeform 96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1" name="Freeform 96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2" name="Oval 96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6" name="Group 970"/>
            <p:cNvGrpSpPr>
              <a:grpSpLocks noChangeAspect="1"/>
            </p:cNvGrpSpPr>
            <p:nvPr/>
          </p:nvGrpSpPr>
          <p:grpSpPr bwMode="auto">
            <a:xfrm rot="10800000">
              <a:off x="4270874" y="5936767"/>
              <a:ext cx="164184" cy="381416"/>
              <a:chOff x="2405" y="2405"/>
              <a:chExt cx="175" cy="403"/>
            </a:xfrm>
          </p:grpSpPr>
          <p:sp>
            <p:nvSpPr>
              <p:cNvPr id="3251" name="Oval 97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2" name="Oval 97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3" name="Freeform 97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4" name="Freeform 97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5" name="Freeform 97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6" name="Oval 97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7" name="Group 977"/>
            <p:cNvGrpSpPr>
              <a:grpSpLocks noChangeAspect="1"/>
            </p:cNvGrpSpPr>
            <p:nvPr/>
          </p:nvGrpSpPr>
          <p:grpSpPr bwMode="auto">
            <a:xfrm>
              <a:off x="4442976" y="5609942"/>
              <a:ext cx="164184" cy="381416"/>
              <a:chOff x="2405" y="2405"/>
              <a:chExt cx="175" cy="403"/>
            </a:xfrm>
          </p:grpSpPr>
          <p:sp>
            <p:nvSpPr>
              <p:cNvPr id="3245" name="Oval 97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" name="Oval 9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7" name="Freeform 98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8" name="Freeform 98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9" name="Freeform 98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0" name="Oval 98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8" name="Group 984"/>
            <p:cNvGrpSpPr>
              <a:grpSpLocks noChangeAspect="1"/>
            </p:cNvGrpSpPr>
            <p:nvPr/>
          </p:nvGrpSpPr>
          <p:grpSpPr bwMode="auto">
            <a:xfrm rot="10800000">
              <a:off x="4445651" y="6113177"/>
              <a:ext cx="164184" cy="381416"/>
              <a:chOff x="2405" y="2405"/>
              <a:chExt cx="175" cy="403"/>
            </a:xfrm>
          </p:grpSpPr>
          <p:sp>
            <p:nvSpPr>
              <p:cNvPr id="3239" name="Oval 98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0" name="Oval 98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1" name="Freeform 98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2" name="Freeform 98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3" name="Freeform 98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4" name="Oval 99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9" name="Group 991"/>
            <p:cNvGrpSpPr>
              <a:grpSpLocks noChangeAspect="1"/>
            </p:cNvGrpSpPr>
            <p:nvPr/>
          </p:nvGrpSpPr>
          <p:grpSpPr bwMode="auto">
            <a:xfrm>
              <a:off x="4612457" y="5662865"/>
              <a:ext cx="164184" cy="381416"/>
              <a:chOff x="2405" y="2405"/>
              <a:chExt cx="175" cy="403"/>
            </a:xfrm>
          </p:grpSpPr>
          <p:sp>
            <p:nvSpPr>
              <p:cNvPr id="3233" name="Oval 99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4" name="Oval 9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5" name="Freeform 99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6" name="Freeform 99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7" name="Freeform 99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8" name="Oval 99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0" name="Group 998"/>
            <p:cNvGrpSpPr>
              <a:grpSpLocks noChangeAspect="1"/>
            </p:cNvGrpSpPr>
            <p:nvPr/>
          </p:nvGrpSpPr>
          <p:grpSpPr bwMode="auto">
            <a:xfrm rot="10800000">
              <a:off x="4615132" y="6113177"/>
              <a:ext cx="164184" cy="381416"/>
              <a:chOff x="2405" y="2405"/>
              <a:chExt cx="175" cy="403"/>
            </a:xfrm>
          </p:grpSpPr>
          <p:sp>
            <p:nvSpPr>
              <p:cNvPr id="3227" name="Oval 99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8" name="Oval 100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9" name="Freeform 100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0" name="Freeform 100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1" name="Freeform 100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2" name="Oval 100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1" name="Group 1005"/>
            <p:cNvGrpSpPr>
              <a:grpSpLocks noChangeAspect="1"/>
            </p:cNvGrpSpPr>
            <p:nvPr/>
          </p:nvGrpSpPr>
          <p:grpSpPr bwMode="auto">
            <a:xfrm>
              <a:off x="4784586" y="5662865"/>
              <a:ext cx="164184" cy="381416"/>
              <a:chOff x="2405" y="2405"/>
              <a:chExt cx="175" cy="403"/>
            </a:xfrm>
          </p:grpSpPr>
          <p:sp>
            <p:nvSpPr>
              <p:cNvPr id="3221" name="Oval 100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" name="Oval 100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3" name="Freeform 100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4" name="Freeform 100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5" name="Freeform 101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6" name="Oval 101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2" name="Group 1012"/>
            <p:cNvGrpSpPr>
              <a:grpSpLocks noChangeAspect="1"/>
            </p:cNvGrpSpPr>
            <p:nvPr/>
          </p:nvGrpSpPr>
          <p:grpSpPr bwMode="auto">
            <a:xfrm rot="10800000">
              <a:off x="4787261" y="6113177"/>
              <a:ext cx="164184" cy="381416"/>
              <a:chOff x="2405" y="2405"/>
              <a:chExt cx="175" cy="403"/>
            </a:xfrm>
          </p:grpSpPr>
          <p:sp>
            <p:nvSpPr>
              <p:cNvPr id="3215" name="Oval 101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6" name="Oval 101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7" name="Freeform 101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8" name="Freeform 101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" name="Freeform 101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" name="Oval 101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3" name="Group 1019"/>
            <p:cNvGrpSpPr>
              <a:grpSpLocks noChangeAspect="1"/>
            </p:cNvGrpSpPr>
            <p:nvPr/>
          </p:nvGrpSpPr>
          <p:grpSpPr bwMode="auto">
            <a:xfrm>
              <a:off x="4964659" y="5662865"/>
              <a:ext cx="164184" cy="381416"/>
              <a:chOff x="2405" y="2405"/>
              <a:chExt cx="175" cy="403"/>
            </a:xfrm>
          </p:grpSpPr>
          <p:sp>
            <p:nvSpPr>
              <p:cNvPr id="3209" name="Oval 102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" name="Oval 102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1" name="Freeform 102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2" name="Freeform 102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3" name="Freeform 102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4" name="Oval 102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4" name="Group 1026"/>
            <p:cNvGrpSpPr>
              <a:grpSpLocks noChangeAspect="1"/>
            </p:cNvGrpSpPr>
            <p:nvPr/>
          </p:nvGrpSpPr>
          <p:grpSpPr bwMode="auto">
            <a:xfrm rot="10800000">
              <a:off x="4967334" y="6113177"/>
              <a:ext cx="164184" cy="381416"/>
              <a:chOff x="2405" y="2405"/>
              <a:chExt cx="175" cy="403"/>
            </a:xfrm>
          </p:grpSpPr>
          <p:sp>
            <p:nvSpPr>
              <p:cNvPr id="3203" name="Oval 102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" name="Oval 102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" name="Freeform 102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" name="Freeform 103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" name="Freeform 103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" name="Oval 103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5" name="Group 1033"/>
            <p:cNvGrpSpPr>
              <a:grpSpLocks noChangeAspect="1"/>
            </p:cNvGrpSpPr>
            <p:nvPr/>
          </p:nvGrpSpPr>
          <p:grpSpPr bwMode="auto">
            <a:xfrm>
              <a:off x="5139436" y="5662865"/>
              <a:ext cx="164184" cy="381416"/>
              <a:chOff x="2405" y="2405"/>
              <a:chExt cx="175" cy="403"/>
            </a:xfrm>
          </p:grpSpPr>
          <p:sp>
            <p:nvSpPr>
              <p:cNvPr id="3197" name="Oval 103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8" name="Oval 103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" name="Freeform 103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" name="Freeform 103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" name="Freeform 103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" name="Oval 103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6" name="Group 1040"/>
            <p:cNvGrpSpPr>
              <a:grpSpLocks noChangeAspect="1"/>
            </p:cNvGrpSpPr>
            <p:nvPr/>
          </p:nvGrpSpPr>
          <p:grpSpPr bwMode="auto">
            <a:xfrm rot="10800000">
              <a:off x="5142112" y="6113177"/>
              <a:ext cx="164184" cy="381416"/>
              <a:chOff x="2405" y="2405"/>
              <a:chExt cx="175" cy="403"/>
            </a:xfrm>
          </p:grpSpPr>
          <p:sp>
            <p:nvSpPr>
              <p:cNvPr id="3191" name="Oval 104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" name="Oval 104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3" name="Freeform 104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" name="Freeform 104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5" name="Freeform 104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" name="Oval 104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7" name="Group 1047"/>
            <p:cNvGrpSpPr>
              <a:grpSpLocks noChangeAspect="1"/>
            </p:cNvGrpSpPr>
            <p:nvPr/>
          </p:nvGrpSpPr>
          <p:grpSpPr bwMode="auto">
            <a:xfrm>
              <a:off x="5308917" y="5662865"/>
              <a:ext cx="164184" cy="381416"/>
              <a:chOff x="2405" y="2405"/>
              <a:chExt cx="175" cy="403"/>
            </a:xfrm>
          </p:grpSpPr>
          <p:sp>
            <p:nvSpPr>
              <p:cNvPr id="3185" name="Oval 104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6" name="Oval 104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" name="Freeform 105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" name="Freeform 105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" name="Freeform 105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" name="Oval 105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8" name="Group 1054"/>
            <p:cNvGrpSpPr>
              <a:grpSpLocks noChangeAspect="1"/>
            </p:cNvGrpSpPr>
            <p:nvPr/>
          </p:nvGrpSpPr>
          <p:grpSpPr bwMode="auto">
            <a:xfrm rot="10800000">
              <a:off x="5311592" y="6113177"/>
              <a:ext cx="164184" cy="381416"/>
              <a:chOff x="2405" y="2405"/>
              <a:chExt cx="175" cy="403"/>
            </a:xfrm>
          </p:grpSpPr>
          <p:sp>
            <p:nvSpPr>
              <p:cNvPr id="3179" name="Oval 105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0" name="Oval 105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1" name="Freeform 105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" name="Freeform 105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" name="Freeform 105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4" name="Oval 106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9" name="Group 1061"/>
            <p:cNvGrpSpPr>
              <a:grpSpLocks noChangeAspect="1"/>
            </p:cNvGrpSpPr>
            <p:nvPr/>
          </p:nvGrpSpPr>
          <p:grpSpPr bwMode="auto">
            <a:xfrm>
              <a:off x="5481046" y="5662865"/>
              <a:ext cx="164184" cy="381416"/>
              <a:chOff x="2405" y="2405"/>
              <a:chExt cx="175" cy="403"/>
            </a:xfrm>
          </p:grpSpPr>
          <p:sp>
            <p:nvSpPr>
              <p:cNvPr id="3173" name="Oval 106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4" name="Oval 106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" name="Freeform 106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" name="Freeform 106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7" name="Freeform 106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" name="Oval 106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0" name="Group 1068"/>
            <p:cNvGrpSpPr>
              <a:grpSpLocks noChangeAspect="1"/>
            </p:cNvGrpSpPr>
            <p:nvPr/>
          </p:nvGrpSpPr>
          <p:grpSpPr bwMode="auto">
            <a:xfrm rot="10800000">
              <a:off x="5483721" y="6113177"/>
              <a:ext cx="164184" cy="381416"/>
              <a:chOff x="2405" y="2405"/>
              <a:chExt cx="175" cy="403"/>
            </a:xfrm>
          </p:grpSpPr>
          <p:sp>
            <p:nvSpPr>
              <p:cNvPr id="3167" name="Oval 106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8" name="Oval 107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9" name="Freeform 107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0" name="Freeform 107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1" name="Freeform 107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2" name="Oval 107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1" name="Group 1075"/>
            <p:cNvGrpSpPr>
              <a:grpSpLocks noChangeAspect="1"/>
            </p:cNvGrpSpPr>
            <p:nvPr/>
          </p:nvGrpSpPr>
          <p:grpSpPr bwMode="auto">
            <a:xfrm>
              <a:off x="5661120" y="5657568"/>
              <a:ext cx="164184" cy="381416"/>
              <a:chOff x="2405" y="2405"/>
              <a:chExt cx="175" cy="403"/>
            </a:xfrm>
          </p:grpSpPr>
          <p:sp>
            <p:nvSpPr>
              <p:cNvPr id="3161" name="Oval 107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2" name="Oval 107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3" name="Freeform 107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4" name="Freeform 107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5" name="Freeform 108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6" name="Oval 108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2" name="Group 1082"/>
            <p:cNvGrpSpPr>
              <a:grpSpLocks noChangeAspect="1"/>
            </p:cNvGrpSpPr>
            <p:nvPr/>
          </p:nvGrpSpPr>
          <p:grpSpPr bwMode="auto">
            <a:xfrm rot="10800000">
              <a:off x="5663795" y="6107880"/>
              <a:ext cx="164184" cy="381416"/>
              <a:chOff x="2405" y="2405"/>
              <a:chExt cx="175" cy="403"/>
            </a:xfrm>
          </p:grpSpPr>
          <p:sp>
            <p:nvSpPr>
              <p:cNvPr id="3155" name="Oval 10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6" name="Oval 10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7" name="Freeform 10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8" name="Freeform 10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9" name="Freeform 10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0" name="Oval 10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3" name="Group 1089"/>
            <p:cNvGrpSpPr>
              <a:grpSpLocks noChangeAspect="1"/>
            </p:cNvGrpSpPr>
            <p:nvPr/>
          </p:nvGrpSpPr>
          <p:grpSpPr bwMode="auto">
            <a:xfrm>
              <a:off x="5835897" y="5657568"/>
              <a:ext cx="164184" cy="381416"/>
              <a:chOff x="2405" y="2405"/>
              <a:chExt cx="175" cy="403"/>
            </a:xfrm>
          </p:grpSpPr>
          <p:sp>
            <p:nvSpPr>
              <p:cNvPr id="3149" name="Oval 10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0" name="Oval 10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1" name="Freeform 10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2" name="Freeform 10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3" name="Freeform 10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4" name="Oval 10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4" name="Group 1096"/>
            <p:cNvGrpSpPr>
              <a:grpSpLocks noChangeAspect="1"/>
            </p:cNvGrpSpPr>
            <p:nvPr/>
          </p:nvGrpSpPr>
          <p:grpSpPr bwMode="auto">
            <a:xfrm rot="10800000">
              <a:off x="5838572" y="6107880"/>
              <a:ext cx="164184" cy="381416"/>
              <a:chOff x="2405" y="2405"/>
              <a:chExt cx="175" cy="403"/>
            </a:xfrm>
          </p:grpSpPr>
          <p:sp>
            <p:nvSpPr>
              <p:cNvPr id="3143" name="Oval 10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4" name="Oval 10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5" name="Freeform 10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6" name="Freeform 11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7" name="Freeform 11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8" name="Oval 11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5" name="Group 1103"/>
            <p:cNvGrpSpPr>
              <a:grpSpLocks noChangeAspect="1"/>
            </p:cNvGrpSpPr>
            <p:nvPr/>
          </p:nvGrpSpPr>
          <p:grpSpPr bwMode="auto">
            <a:xfrm>
              <a:off x="6005377" y="5657568"/>
              <a:ext cx="164184" cy="381416"/>
              <a:chOff x="2405" y="2405"/>
              <a:chExt cx="175" cy="403"/>
            </a:xfrm>
          </p:grpSpPr>
          <p:sp>
            <p:nvSpPr>
              <p:cNvPr id="3137" name="Oval 11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8" name="Oval 11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9" name="Freeform 11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0" name="Freeform 11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1" name="Freeform 11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2" name="Oval 11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6" name="Group 1110"/>
            <p:cNvGrpSpPr>
              <a:grpSpLocks noChangeAspect="1"/>
            </p:cNvGrpSpPr>
            <p:nvPr/>
          </p:nvGrpSpPr>
          <p:grpSpPr bwMode="auto">
            <a:xfrm rot="10800000">
              <a:off x="6008053" y="6107880"/>
              <a:ext cx="164184" cy="381416"/>
              <a:chOff x="2405" y="2405"/>
              <a:chExt cx="175" cy="403"/>
            </a:xfrm>
          </p:grpSpPr>
          <p:sp>
            <p:nvSpPr>
              <p:cNvPr id="3131" name="Oval 11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2" name="Oval 11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3" name="Freeform 11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4" name="Freeform 11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5" name="Freeform 11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6" name="Oval 11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7" name="Group 1117"/>
            <p:cNvGrpSpPr>
              <a:grpSpLocks noChangeAspect="1"/>
            </p:cNvGrpSpPr>
            <p:nvPr/>
          </p:nvGrpSpPr>
          <p:grpSpPr bwMode="auto">
            <a:xfrm>
              <a:off x="6177506" y="5657568"/>
              <a:ext cx="164184" cy="381416"/>
              <a:chOff x="2405" y="2405"/>
              <a:chExt cx="175" cy="403"/>
            </a:xfrm>
          </p:grpSpPr>
          <p:sp>
            <p:nvSpPr>
              <p:cNvPr id="3125" name="Oval 11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6" name="Oval 11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7" name="Freeform 11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8" name="Freeform 11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9" name="Freeform 11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0" name="Oval 11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8" name="Group 1124"/>
            <p:cNvGrpSpPr>
              <a:grpSpLocks noChangeAspect="1"/>
            </p:cNvGrpSpPr>
            <p:nvPr/>
          </p:nvGrpSpPr>
          <p:grpSpPr bwMode="auto">
            <a:xfrm rot="10800000">
              <a:off x="6180181" y="6107880"/>
              <a:ext cx="164184" cy="381416"/>
              <a:chOff x="2405" y="2405"/>
              <a:chExt cx="175" cy="403"/>
            </a:xfrm>
          </p:grpSpPr>
          <p:sp>
            <p:nvSpPr>
              <p:cNvPr id="3119" name="Oval 11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Oval 11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1" name="Freeform 11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2" name="Freeform 11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3" name="Freeform 11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4" name="Oval 11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62" name="Group 1131"/>
            <p:cNvGrpSpPr>
              <a:grpSpLocks noChangeAspect="1"/>
            </p:cNvGrpSpPr>
            <p:nvPr/>
          </p:nvGrpSpPr>
          <p:grpSpPr bwMode="auto">
            <a:xfrm>
              <a:off x="6350477" y="5645343"/>
              <a:ext cx="2772600" cy="842299"/>
              <a:chOff x="3326" y="1190"/>
              <a:chExt cx="1047" cy="318"/>
            </a:xfrm>
          </p:grpSpPr>
          <p:grpSp>
            <p:nvGrpSpPr>
              <p:cNvPr id="2863" name="Group 1132"/>
              <p:cNvGrpSpPr>
                <a:grpSpLocks noChangeAspect="1"/>
              </p:cNvGrpSpPr>
              <p:nvPr/>
            </p:nvGrpSpPr>
            <p:grpSpPr bwMode="auto">
              <a:xfrm>
                <a:off x="3326" y="1194"/>
                <a:ext cx="62" cy="144"/>
                <a:chOff x="2405" y="2405"/>
                <a:chExt cx="175" cy="403"/>
              </a:xfrm>
            </p:grpSpPr>
            <p:sp>
              <p:nvSpPr>
                <p:cNvPr id="3081" name="Oval 113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2" name="Oval 11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3" name="Freeform 113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4" name="Freeform 113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5" name="Freeform 113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6" name="Oval 11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4" name="Group 1139"/>
              <p:cNvGrpSpPr>
                <a:grpSpLocks noChangeAspect="1"/>
              </p:cNvGrpSpPr>
              <p:nvPr/>
            </p:nvGrpSpPr>
            <p:grpSpPr bwMode="auto">
              <a:xfrm rot="10800000">
                <a:off x="3327" y="1364"/>
                <a:ext cx="62" cy="144"/>
                <a:chOff x="2405" y="2405"/>
                <a:chExt cx="175" cy="403"/>
              </a:xfrm>
            </p:grpSpPr>
            <p:sp>
              <p:nvSpPr>
                <p:cNvPr id="3075" name="Oval 114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6" name="Oval 11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7" name="Freeform 114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8" name="Freeform 114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9" name="Freeform 114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0" name="Oval 11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5" name="Group 1146"/>
              <p:cNvGrpSpPr>
                <a:grpSpLocks noChangeAspect="1"/>
              </p:cNvGrpSpPr>
              <p:nvPr/>
            </p:nvGrpSpPr>
            <p:grpSpPr bwMode="auto">
              <a:xfrm>
                <a:off x="3392" y="1194"/>
                <a:ext cx="62" cy="144"/>
                <a:chOff x="2405" y="2405"/>
                <a:chExt cx="175" cy="403"/>
              </a:xfrm>
            </p:grpSpPr>
            <p:sp>
              <p:nvSpPr>
                <p:cNvPr id="3069" name="Oval 114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0" name="Oval 11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1" name="Freeform 114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2" name="Freeform 115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3" name="Freeform 115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4" name="Oval 11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6" name="Group 1153"/>
              <p:cNvGrpSpPr>
                <a:grpSpLocks noChangeAspect="1"/>
              </p:cNvGrpSpPr>
              <p:nvPr/>
            </p:nvGrpSpPr>
            <p:grpSpPr bwMode="auto">
              <a:xfrm rot="10800000">
                <a:off x="3393" y="1364"/>
                <a:ext cx="62" cy="144"/>
                <a:chOff x="2405" y="2405"/>
                <a:chExt cx="175" cy="403"/>
              </a:xfrm>
            </p:grpSpPr>
            <p:sp>
              <p:nvSpPr>
                <p:cNvPr id="3063" name="Oval 115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4" name="Oval 11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5" name="Freeform 115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6" name="Freeform 115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7" name="Freeform 115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8" name="Oval 11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7" name="Group 1160"/>
              <p:cNvGrpSpPr>
                <a:grpSpLocks noChangeAspect="1"/>
              </p:cNvGrpSpPr>
              <p:nvPr/>
            </p:nvGrpSpPr>
            <p:grpSpPr bwMode="auto">
              <a:xfrm>
                <a:off x="3456" y="1194"/>
                <a:ext cx="62" cy="144"/>
                <a:chOff x="2405" y="2405"/>
                <a:chExt cx="175" cy="403"/>
              </a:xfrm>
            </p:grpSpPr>
            <p:sp>
              <p:nvSpPr>
                <p:cNvPr id="3057" name="Oval 116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8" name="Oval 116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9" name="Freeform 116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0" name="Freeform 116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1" name="Freeform 116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2" name="Oval 11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8" name="Group 1167"/>
              <p:cNvGrpSpPr>
                <a:grpSpLocks noChangeAspect="1"/>
              </p:cNvGrpSpPr>
              <p:nvPr/>
            </p:nvGrpSpPr>
            <p:grpSpPr bwMode="auto">
              <a:xfrm rot="10800000">
                <a:off x="3457" y="1364"/>
                <a:ext cx="62" cy="144"/>
                <a:chOff x="2405" y="2405"/>
                <a:chExt cx="175" cy="403"/>
              </a:xfrm>
            </p:grpSpPr>
            <p:sp>
              <p:nvSpPr>
                <p:cNvPr id="3051" name="Oval 116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2" name="Oval 116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3" name="Freeform 117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4" name="Freeform 117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5" name="Freeform 117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6" name="Oval 11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9" name="Group 1174"/>
              <p:cNvGrpSpPr>
                <a:grpSpLocks noChangeAspect="1"/>
              </p:cNvGrpSpPr>
              <p:nvPr/>
            </p:nvGrpSpPr>
            <p:grpSpPr bwMode="auto">
              <a:xfrm>
                <a:off x="3521" y="1194"/>
                <a:ext cx="62" cy="144"/>
                <a:chOff x="2405" y="2405"/>
                <a:chExt cx="175" cy="403"/>
              </a:xfrm>
            </p:grpSpPr>
            <p:sp>
              <p:nvSpPr>
                <p:cNvPr id="3045" name="Oval 117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6" name="Oval 117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7" name="Freeform 117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8" name="Freeform 117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9" name="Freeform 117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0" name="Oval 11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0" name="Group 1181"/>
              <p:cNvGrpSpPr>
                <a:grpSpLocks noChangeAspect="1"/>
              </p:cNvGrpSpPr>
              <p:nvPr/>
            </p:nvGrpSpPr>
            <p:grpSpPr bwMode="auto">
              <a:xfrm rot="10800000">
                <a:off x="3522" y="1364"/>
                <a:ext cx="62" cy="144"/>
                <a:chOff x="2405" y="2405"/>
                <a:chExt cx="175" cy="403"/>
              </a:xfrm>
            </p:grpSpPr>
            <p:sp>
              <p:nvSpPr>
                <p:cNvPr id="3039" name="Oval 118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0" name="Oval 118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1" name="Freeform 118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2" name="Freeform 118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3" name="Freeform 118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4" name="Oval 11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1" name="Group 1188"/>
              <p:cNvGrpSpPr>
                <a:grpSpLocks noChangeAspect="1"/>
              </p:cNvGrpSpPr>
              <p:nvPr/>
            </p:nvGrpSpPr>
            <p:grpSpPr bwMode="auto">
              <a:xfrm>
                <a:off x="3589" y="1192"/>
                <a:ext cx="62" cy="144"/>
                <a:chOff x="2405" y="2405"/>
                <a:chExt cx="175" cy="403"/>
              </a:xfrm>
            </p:grpSpPr>
            <p:sp>
              <p:nvSpPr>
                <p:cNvPr id="3033" name="Oval 118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4" name="Oval 119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5" name="Freeform 119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6" name="Freeform 119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7" name="Freeform 119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8" name="Oval 11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2" name="Group 1195"/>
              <p:cNvGrpSpPr>
                <a:grpSpLocks noChangeAspect="1"/>
              </p:cNvGrpSpPr>
              <p:nvPr/>
            </p:nvGrpSpPr>
            <p:grpSpPr bwMode="auto">
              <a:xfrm rot="10800000">
                <a:off x="3590" y="1362"/>
                <a:ext cx="62" cy="144"/>
                <a:chOff x="2405" y="2405"/>
                <a:chExt cx="175" cy="403"/>
              </a:xfrm>
            </p:grpSpPr>
            <p:sp>
              <p:nvSpPr>
                <p:cNvPr id="3027" name="Oval 119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8" name="Oval 119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9" name="Freeform 119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0" name="Freeform 119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1" name="Freeform 120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2" name="Oval 12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3" name="Group 1202"/>
              <p:cNvGrpSpPr>
                <a:grpSpLocks noChangeAspect="1"/>
              </p:cNvGrpSpPr>
              <p:nvPr/>
            </p:nvGrpSpPr>
            <p:grpSpPr bwMode="auto">
              <a:xfrm>
                <a:off x="3655" y="1192"/>
                <a:ext cx="62" cy="144"/>
                <a:chOff x="2405" y="2405"/>
                <a:chExt cx="175" cy="403"/>
              </a:xfrm>
            </p:grpSpPr>
            <p:sp>
              <p:nvSpPr>
                <p:cNvPr id="3021" name="Oval 120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2" name="Oval 120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3" name="Freeform 120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4" name="Freeform 120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5" name="Freeform 120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6" name="Oval 12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4" name="Group 1209"/>
              <p:cNvGrpSpPr>
                <a:grpSpLocks noChangeAspect="1"/>
              </p:cNvGrpSpPr>
              <p:nvPr/>
            </p:nvGrpSpPr>
            <p:grpSpPr bwMode="auto">
              <a:xfrm rot="10800000">
                <a:off x="3656" y="1362"/>
                <a:ext cx="62" cy="144"/>
                <a:chOff x="2405" y="2405"/>
                <a:chExt cx="175" cy="403"/>
              </a:xfrm>
            </p:grpSpPr>
            <p:sp>
              <p:nvSpPr>
                <p:cNvPr id="3015" name="Oval 121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6" name="Oval 121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7" name="Freeform 121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8" name="Freeform 121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9" name="Freeform 121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0" name="Oval 12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5" name="Group 1216"/>
              <p:cNvGrpSpPr>
                <a:grpSpLocks noChangeAspect="1"/>
              </p:cNvGrpSpPr>
              <p:nvPr/>
            </p:nvGrpSpPr>
            <p:grpSpPr bwMode="auto">
              <a:xfrm>
                <a:off x="3719" y="1192"/>
                <a:ext cx="62" cy="144"/>
                <a:chOff x="2405" y="2405"/>
                <a:chExt cx="175" cy="403"/>
              </a:xfrm>
            </p:grpSpPr>
            <p:sp>
              <p:nvSpPr>
                <p:cNvPr id="3009" name="Oval 121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0" name="Oval 121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1" name="Freeform 121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2" name="Freeform 122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3" name="Freeform 122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4" name="Oval 12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6" name="Group 1223"/>
              <p:cNvGrpSpPr>
                <a:grpSpLocks noChangeAspect="1"/>
              </p:cNvGrpSpPr>
              <p:nvPr/>
            </p:nvGrpSpPr>
            <p:grpSpPr bwMode="auto">
              <a:xfrm rot="10800000">
                <a:off x="3720" y="1362"/>
                <a:ext cx="62" cy="144"/>
                <a:chOff x="2405" y="2405"/>
                <a:chExt cx="175" cy="403"/>
              </a:xfrm>
            </p:grpSpPr>
            <p:sp>
              <p:nvSpPr>
                <p:cNvPr id="3003" name="Oval 122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4" name="Oval 122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5" name="Freeform 122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6" name="Freeform 122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7" name="Freeform 122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8" name="Oval 12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7" name="Group 1230"/>
              <p:cNvGrpSpPr>
                <a:grpSpLocks noChangeAspect="1"/>
              </p:cNvGrpSpPr>
              <p:nvPr/>
            </p:nvGrpSpPr>
            <p:grpSpPr bwMode="auto">
              <a:xfrm>
                <a:off x="3784" y="1192"/>
                <a:ext cx="62" cy="144"/>
                <a:chOff x="2405" y="2405"/>
                <a:chExt cx="175" cy="403"/>
              </a:xfrm>
            </p:grpSpPr>
            <p:sp>
              <p:nvSpPr>
                <p:cNvPr id="2997" name="Oval 123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8" name="Oval 123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9" name="Freeform 123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0" name="Freeform 123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1" name="Freeform 123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2" name="Oval 12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8" name="Group 1237"/>
              <p:cNvGrpSpPr>
                <a:grpSpLocks noChangeAspect="1"/>
              </p:cNvGrpSpPr>
              <p:nvPr/>
            </p:nvGrpSpPr>
            <p:grpSpPr bwMode="auto">
              <a:xfrm rot="10800000">
                <a:off x="3785" y="1362"/>
                <a:ext cx="62" cy="144"/>
                <a:chOff x="2405" y="2405"/>
                <a:chExt cx="175" cy="403"/>
              </a:xfrm>
            </p:grpSpPr>
            <p:sp>
              <p:nvSpPr>
                <p:cNvPr id="2991" name="Oval 12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2" name="Oval 123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3" name="Freeform 124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4" name="Freeform 124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5" name="Freeform 124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6" name="Oval 12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9" name="Group 1244"/>
              <p:cNvGrpSpPr>
                <a:grpSpLocks noChangeAspect="1"/>
              </p:cNvGrpSpPr>
              <p:nvPr/>
            </p:nvGrpSpPr>
            <p:grpSpPr bwMode="auto">
              <a:xfrm>
                <a:off x="3852" y="1192"/>
                <a:ext cx="62" cy="144"/>
                <a:chOff x="2405" y="2405"/>
                <a:chExt cx="175" cy="403"/>
              </a:xfrm>
            </p:grpSpPr>
            <p:sp>
              <p:nvSpPr>
                <p:cNvPr id="2985" name="Oval 12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" name="Oval 124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7" name="Freeform 124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8" name="Freeform 124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9" name="Freeform 124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0" name="Oval 12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0" name="Group 1251"/>
              <p:cNvGrpSpPr>
                <a:grpSpLocks noChangeAspect="1"/>
              </p:cNvGrpSpPr>
              <p:nvPr/>
            </p:nvGrpSpPr>
            <p:grpSpPr bwMode="auto">
              <a:xfrm rot="10800000">
                <a:off x="3853" y="1362"/>
                <a:ext cx="62" cy="144"/>
                <a:chOff x="2405" y="2405"/>
                <a:chExt cx="175" cy="403"/>
              </a:xfrm>
            </p:grpSpPr>
            <p:sp>
              <p:nvSpPr>
                <p:cNvPr id="2979" name="Oval 12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0" name="Oval 125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" name="Freeform 125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2" name="Freeform 125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" name="Freeform 125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4" name="Oval 125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1" name="Group 1258"/>
              <p:cNvGrpSpPr>
                <a:grpSpLocks noChangeAspect="1"/>
              </p:cNvGrpSpPr>
              <p:nvPr/>
            </p:nvGrpSpPr>
            <p:grpSpPr bwMode="auto">
              <a:xfrm>
                <a:off x="3918" y="1192"/>
                <a:ext cx="62" cy="144"/>
                <a:chOff x="2405" y="2405"/>
                <a:chExt cx="175" cy="403"/>
              </a:xfrm>
            </p:grpSpPr>
            <p:sp>
              <p:nvSpPr>
                <p:cNvPr id="2973" name="Oval 12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4" name="Oval 126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5" name="Freeform 126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6" name="Freeform 126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7" name="Freeform 126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8" name="Oval 12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2" name="Group 1265"/>
              <p:cNvGrpSpPr>
                <a:grpSpLocks noChangeAspect="1"/>
              </p:cNvGrpSpPr>
              <p:nvPr/>
            </p:nvGrpSpPr>
            <p:grpSpPr bwMode="auto">
              <a:xfrm rot="10800000">
                <a:off x="3919" y="1362"/>
                <a:ext cx="62" cy="144"/>
                <a:chOff x="2405" y="2405"/>
                <a:chExt cx="175" cy="403"/>
              </a:xfrm>
            </p:grpSpPr>
            <p:sp>
              <p:nvSpPr>
                <p:cNvPr id="2967" name="Oval 12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8" name="Oval 126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9" name="Freeform 126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0" name="Freeform 126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1" name="Freeform 127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2" name="Oval 127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3" name="Group 1272"/>
              <p:cNvGrpSpPr>
                <a:grpSpLocks noChangeAspect="1"/>
              </p:cNvGrpSpPr>
              <p:nvPr/>
            </p:nvGrpSpPr>
            <p:grpSpPr bwMode="auto">
              <a:xfrm>
                <a:off x="3982" y="1192"/>
                <a:ext cx="62" cy="144"/>
                <a:chOff x="2405" y="2405"/>
                <a:chExt cx="175" cy="403"/>
              </a:xfrm>
            </p:grpSpPr>
            <p:sp>
              <p:nvSpPr>
                <p:cNvPr id="2961" name="Oval 12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2" name="Oval 127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3" name="Freeform 127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4" name="Freeform 127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5" name="Freeform 127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6" name="Oval 127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4" name="Group 1279"/>
              <p:cNvGrpSpPr>
                <a:grpSpLocks noChangeAspect="1"/>
              </p:cNvGrpSpPr>
              <p:nvPr/>
            </p:nvGrpSpPr>
            <p:grpSpPr bwMode="auto">
              <a:xfrm rot="10800000">
                <a:off x="3983" y="1362"/>
                <a:ext cx="62" cy="144"/>
                <a:chOff x="2405" y="2405"/>
                <a:chExt cx="175" cy="403"/>
              </a:xfrm>
            </p:grpSpPr>
            <p:sp>
              <p:nvSpPr>
                <p:cNvPr id="2955" name="Oval 12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6" name="Oval 128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7" name="Freeform 128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8" name="Freeform 128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9" name="Freeform 128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0" name="Oval 128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5" name="Group 1286"/>
              <p:cNvGrpSpPr>
                <a:grpSpLocks noChangeAspect="1"/>
              </p:cNvGrpSpPr>
              <p:nvPr/>
            </p:nvGrpSpPr>
            <p:grpSpPr bwMode="auto">
              <a:xfrm>
                <a:off x="4047" y="1192"/>
                <a:ext cx="62" cy="144"/>
                <a:chOff x="2405" y="2405"/>
                <a:chExt cx="175" cy="403"/>
              </a:xfrm>
            </p:grpSpPr>
            <p:sp>
              <p:nvSpPr>
                <p:cNvPr id="2949" name="Oval 12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0" name="Oval 128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1" name="Freeform 128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2" name="Freeform 129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3" name="Freeform 129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4" name="Oval 129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6" name="Group 1293"/>
              <p:cNvGrpSpPr>
                <a:grpSpLocks noChangeAspect="1"/>
              </p:cNvGrpSpPr>
              <p:nvPr/>
            </p:nvGrpSpPr>
            <p:grpSpPr bwMode="auto">
              <a:xfrm rot="10800000">
                <a:off x="4048" y="1362"/>
                <a:ext cx="62" cy="144"/>
                <a:chOff x="2405" y="2405"/>
                <a:chExt cx="175" cy="403"/>
              </a:xfrm>
            </p:grpSpPr>
            <p:sp>
              <p:nvSpPr>
                <p:cNvPr id="2943" name="Oval 12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4" name="Oval 129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5" name="Freeform 129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6" name="Freeform 129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7" name="Freeform 129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8" name="Oval 129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7" name="Group 1300"/>
              <p:cNvGrpSpPr>
                <a:grpSpLocks noChangeAspect="1"/>
              </p:cNvGrpSpPr>
              <p:nvPr/>
            </p:nvGrpSpPr>
            <p:grpSpPr bwMode="auto">
              <a:xfrm>
                <a:off x="4115" y="1190"/>
                <a:ext cx="62" cy="144"/>
                <a:chOff x="2405" y="2405"/>
                <a:chExt cx="175" cy="403"/>
              </a:xfrm>
            </p:grpSpPr>
            <p:sp>
              <p:nvSpPr>
                <p:cNvPr id="2937" name="Oval 13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8" name="Oval 130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9" name="Freeform 130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0" name="Freeform 130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1" name="Freeform 130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2" name="Oval 130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8" name="Group 1307"/>
              <p:cNvGrpSpPr>
                <a:grpSpLocks noChangeAspect="1"/>
              </p:cNvGrpSpPr>
              <p:nvPr/>
            </p:nvGrpSpPr>
            <p:grpSpPr bwMode="auto">
              <a:xfrm rot="10800000">
                <a:off x="4116" y="1360"/>
                <a:ext cx="62" cy="144"/>
                <a:chOff x="2405" y="2405"/>
                <a:chExt cx="175" cy="403"/>
              </a:xfrm>
            </p:grpSpPr>
            <p:sp>
              <p:nvSpPr>
                <p:cNvPr id="2931" name="Oval 13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2" name="Oval 130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3" name="Freeform 131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4" name="Freeform 131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5" name="Freeform 131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6" name="Oval 131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9" name="Group 1314"/>
              <p:cNvGrpSpPr>
                <a:grpSpLocks noChangeAspect="1"/>
              </p:cNvGrpSpPr>
              <p:nvPr/>
            </p:nvGrpSpPr>
            <p:grpSpPr bwMode="auto">
              <a:xfrm>
                <a:off x="4181" y="1190"/>
                <a:ext cx="62" cy="144"/>
                <a:chOff x="2405" y="2405"/>
                <a:chExt cx="175" cy="403"/>
              </a:xfrm>
            </p:grpSpPr>
            <p:sp>
              <p:nvSpPr>
                <p:cNvPr id="2925" name="Oval 13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6" name="Oval 131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7" name="Freeform 131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8" name="Freeform 131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9" name="Freeform 131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0" name="Oval 132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90" name="Group 1321"/>
              <p:cNvGrpSpPr>
                <a:grpSpLocks noChangeAspect="1"/>
              </p:cNvGrpSpPr>
              <p:nvPr/>
            </p:nvGrpSpPr>
            <p:grpSpPr bwMode="auto">
              <a:xfrm rot="10800000">
                <a:off x="4182" y="1360"/>
                <a:ext cx="62" cy="144"/>
                <a:chOff x="2405" y="2405"/>
                <a:chExt cx="175" cy="403"/>
              </a:xfrm>
            </p:grpSpPr>
            <p:sp>
              <p:nvSpPr>
                <p:cNvPr id="2919" name="Oval 13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0" name="Oval 132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1" name="Freeform 132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2" name="Freeform 132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3" name="Freeform 132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4" name="Oval 132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91" name="Group 1328"/>
              <p:cNvGrpSpPr>
                <a:grpSpLocks noChangeAspect="1"/>
              </p:cNvGrpSpPr>
              <p:nvPr/>
            </p:nvGrpSpPr>
            <p:grpSpPr bwMode="auto">
              <a:xfrm>
                <a:off x="4245" y="1190"/>
                <a:ext cx="62" cy="144"/>
                <a:chOff x="2405" y="2405"/>
                <a:chExt cx="175" cy="403"/>
              </a:xfrm>
            </p:grpSpPr>
            <p:sp>
              <p:nvSpPr>
                <p:cNvPr id="2913" name="Oval 13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4" name="Oval 133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5" name="Freeform 133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6" name="Freeform 133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7" name="Freeform 133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8" name="Oval 13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92" name="Group 1335"/>
              <p:cNvGrpSpPr>
                <a:grpSpLocks noChangeAspect="1"/>
              </p:cNvGrpSpPr>
              <p:nvPr/>
            </p:nvGrpSpPr>
            <p:grpSpPr bwMode="auto">
              <a:xfrm rot="10800000">
                <a:off x="4246" y="1360"/>
                <a:ext cx="62" cy="144"/>
                <a:chOff x="2405" y="2405"/>
                <a:chExt cx="175" cy="403"/>
              </a:xfrm>
            </p:grpSpPr>
            <p:sp>
              <p:nvSpPr>
                <p:cNvPr id="2907" name="Oval 13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8" name="Oval 133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9" name="Freeform 133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0" name="Freeform 133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1" name="Freeform 134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2" name="Oval 13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93" name="Group 1342"/>
              <p:cNvGrpSpPr>
                <a:grpSpLocks noChangeAspect="1"/>
              </p:cNvGrpSpPr>
              <p:nvPr/>
            </p:nvGrpSpPr>
            <p:grpSpPr bwMode="auto">
              <a:xfrm>
                <a:off x="4310" y="1190"/>
                <a:ext cx="62" cy="144"/>
                <a:chOff x="2405" y="2405"/>
                <a:chExt cx="175" cy="403"/>
              </a:xfrm>
            </p:grpSpPr>
            <p:sp>
              <p:nvSpPr>
                <p:cNvPr id="2901" name="Oval 13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2" name="Oval 134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3" name="Freeform 134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4" name="Freeform 134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5" name="Freeform 134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6" name="Oval 13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94" name="Group 1349"/>
              <p:cNvGrpSpPr>
                <a:grpSpLocks noChangeAspect="1"/>
              </p:cNvGrpSpPr>
              <p:nvPr/>
            </p:nvGrpSpPr>
            <p:grpSpPr bwMode="auto">
              <a:xfrm rot="10800000">
                <a:off x="4311" y="1360"/>
                <a:ext cx="62" cy="144"/>
                <a:chOff x="2405" y="2405"/>
                <a:chExt cx="175" cy="403"/>
              </a:xfrm>
            </p:grpSpPr>
            <p:sp>
              <p:nvSpPr>
                <p:cNvPr id="2895" name="Oval 13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6" name="Oval 135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7" name="Freeform 135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8" name="Freeform 135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9" name="Freeform 135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0" name="Oval 13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831" name="Group 1563"/>
            <p:cNvGrpSpPr>
              <a:grpSpLocks/>
            </p:cNvGrpSpPr>
            <p:nvPr/>
          </p:nvGrpSpPr>
          <p:grpSpPr bwMode="auto">
            <a:xfrm>
              <a:off x="2020243" y="5099956"/>
              <a:ext cx="860426" cy="1096962"/>
              <a:chOff x="292" y="2709"/>
              <a:chExt cx="567" cy="723"/>
            </a:xfrm>
          </p:grpSpPr>
          <p:sp>
            <p:nvSpPr>
              <p:cNvPr id="2847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8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9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0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1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2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3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6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9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32" name="Group 1563"/>
            <p:cNvGrpSpPr>
              <a:grpSpLocks/>
            </p:cNvGrpSpPr>
            <p:nvPr/>
          </p:nvGrpSpPr>
          <p:grpSpPr bwMode="auto">
            <a:xfrm>
              <a:off x="2886727" y="5087135"/>
              <a:ext cx="860426" cy="1096962"/>
              <a:chOff x="292" y="2709"/>
              <a:chExt cx="567" cy="723"/>
            </a:xfrm>
          </p:grpSpPr>
          <p:sp>
            <p:nvSpPr>
              <p:cNvPr id="2834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5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6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7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8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9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0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1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2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3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4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5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6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33" name="Rechteck 2832"/>
            <p:cNvSpPr/>
            <p:nvPr/>
          </p:nvSpPr>
          <p:spPr>
            <a:xfrm>
              <a:off x="5645296" y="5510519"/>
              <a:ext cx="3492758" cy="12328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36" name="Group 174"/>
          <p:cNvGrpSpPr>
            <a:grpSpLocks/>
          </p:cNvGrpSpPr>
          <p:nvPr/>
        </p:nvGrpSpPr>
        <p:grpSpPr bwMode="auto">
          <a:xfrm rot="1268571">
            <a:off x="4505253" y="4653889"/>
            <a:ext cx="1081088" cy="920750"/>
            <a:chOff x="480" y="3413"/>
            <a:chExt cx="681" cy="580"/>
          </a:xfrm>
          <a:solidFill>
            <a:srgbClr val="8EB4E3"/>
          </a:solidFill>
        </p:grpSpPr>
        <p:sp>
          <p:nvSpPr>
            <p:cNvPr id="3537" name="Freeform 175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8" name="Freeform 176"/>
            <p:cNvSpPr>
              <a:spLocks/>
            </p:cNvSpPr>
            <p:nvPr/>
          </p:nvSpPr>
          <p:spPr bwMode="auto">
            <a:xfrm>
              <a:off x="488" y="343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grp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39" name="Group 174"/>
          <p:cNvGrpSpPr>
            <a:grpSpLocks/>
          </p:cNvGrpSpPr>
          <p:nvPr/>
        </p:nvGrpSpPr>
        <p:grpSpPr bwMode="auto">
          <a:xfrm rot="4661481">
            <a:off x="6516339" y="4611712"/>
            <a:ext cx="1068388" cy="889000"/>
            <a:chOff x="480" y="3413"/>
            <a:chExt cx="673" cy="560"/>
          </a:xfrm>
        </p:grpSpPr>
        <p:sp>
          <p:nvSpPr>
            <p:cNvPr id="3540" name="Freeform 175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rgbClr val="113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1" name="Freeform 176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no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42" name="Group 174"/>
          <p:cNvGrpSpPr>
            <a:grpSpLocks/>
          </p:cNvGrpSpPr>
          <p:nvPr/>
        </p:nvGrpSpPr>
        <p:grpSpPr bwMode="auto">
          <a:xfrm rot="2335259">
            <a:off x="5257211" y="4341240"/>
            <a:ext cx="1068388" cy="889000"/>
            <a:chOff x="480" y="3413"/>
            <a:chExt cx="673" cy="560"/>
          </a:xfrm>
        </p:grpSpPr>
        <p:sp>
          <p:nvSpPr>
            <p:cNvPr id="3543" name="Freeform 175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rgbClr val="113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4" name="Freeform 176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no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45" name="Group 174"/>
          <p:cNvGrpSpPr>
            <a:grpSpLocks/>
          </p:cNvGrpSpPr>
          <p:nvPr/>
        </p:nvGrpSpPr>
        <p:grpSpPr bwMode="auto">
          <a:xfrm rot="3347263">
            <a:off x="6203277" y="4388723"/>
            <a:ext cx="1068388" cy="889000"/>
            <a:chOff x="480" y="3413"/>
            <a:chExt cx="673" cy="56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46" name="Freeform 175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7" name="Freeform 176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grp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548" name="Bild 3547" descr="clathrincoatedvesic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01082" y="2150954"/>
            <a:ext cx="6462423" cy="2584969"/>
          </a:xfrm>
          <a:prstGeom prst="rect">
            <a:avLst/>
          </a:prstGeom>
        </p:spPr>
      </p:pic>
      <p:sp>
        <p:nvSpPr>
          <p:cNvPr id="2762" name="Rechteck 2761"/>
          <p:cNvSpPr/>
          <p:nvPr/>
        </p:nvSpPr>
        <p:spPr>
          <a:xfrm>
            <a:off x="2933240" y="168592"/>
            <a:ext cx="45719" cy="6575408"/>
          </a:xfrm>
          <a:prstGeom prst="rect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37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2" grpId="0" animBg="1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Macintosh PowerPoint</Application>
  <PresentationFormat>Bildschirmpräsentation (4:3)</PresentationFormat>
  <Paragraphs>14</Paragraphs>
  <Slides>4</Slides>
  <Notes>1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5" baseType="lpstr">
      <vt:lpstr>Office-Design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Oskar Staufer</dc:creator>
  <cp:lastModifiedBy>Oskar Staufer</cp:lastModifiedBy>
  <cp:revision>14</cp:revision>
  <dcterms:created xsi:type="dcterms:W3CDTF">2014-04-03T08:16:07Z</dcterms:created>
  <dcterms:modified xsi:type="dcterms:W3CDTF">2014-04-03T11:58:47Z</dcterms:modified>
</cp:coreProperties>
</file>